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67"/>
  </p:notesMasterIdLst>
  <p:sldIdLst>
    <p:sldId id="256" r:id="rId2"/>
    <p:sldId id="257" r:id="rId3"/>
    <p:sldId id="258" r:id="rId4"/>
    <p:sldId id="303" r:id="rId5"/>
    <p:sldId id="259" r:id="rId6"/>
    <p:sldId id="304" r:id="rId7"/>
    <p:sldId id="299" r:id="rId8"/>
    <p:sldId id="260" r:id="rId9"/>
    <p:sldId id="298" r:id="rId10"/>
    <p:sldId id="300" r:id="rId11"/>
    <p:sldId id="266" r:id="rId12"/>
    <p:sldId id="305" r:id="rId13"/>
    <p:sldId id="311" r:id="rId14"/>
    <p:sldId id="312" r:id="rId15"/>
    <p:sldId id="313" r:id="rId16"/>
    <p:sldId id="358" r:id="rId17"/>
    <p:sldId id="359" r:id="rId18"/>
    <p:sldId id="314" r:id="rId19"/>
    <p:sldId id="315" r:id="rId20"/>
    <p:sldId id="316" r:id="rId21"/>
    <p:sldId id="360" r:id="rId22"/>
    <p:sldId id="328" r:id="rId23"/>
    <p:sldId id="306" r:id="rId24"/>
    <p:sldId id="321" r:id="rId25"/>
    <p:sldId id="320" r:id="rId26"/>
    <p:sldId id="361" r:id="rId27"/>
    <p:sldId id="362" r:id="rId28"/>
    <p:sldId id="307" r:id="rId29"/>
    <p:sldId id="322" r:id="rId30"/>
    <p:sldId id="324" r:id="rId31"/>
    <p:sldId id="323" r:id="rId32"/>
    <p:sldId id="325" r:id="rId33"/>
    <p:sldId id="326" r:id="rId34"/>
    <p:sldId id="327" r:id="rId35"/>
    <p:sldId id="329" r:id="rId36"/>
    <p:sldId id="330" r:id="rId37"/>
    <p:sldId id="332" r:id="rId38"/>
    <p:sldId id="333" r:id="rId39"/>
    <p:sldId id="334" r:id="rId40"/>
    <p:sldId id="335" r:id="rId41"/>
    <p:sldId id="337" r:id="rId42"/>
    <p:sldId id="338" r:id="rId43"/>
    <p:sldId id="308" r:id="rId44"/>
    <p:sldId id="339" r:id="rId45"/>
    <p:sldId id="340" r:id="rId46"/>
    <p:sldId id="341" r:id="rId47"/>
    <p:sldId id="342" r:id="rId48"/>
    <p:sldId id="343" r:id="rId49"/>
    <p:sldId id="344" r:id="rId50"/>
    <p:sldId id="347" r:id="rId51"/>
    <p:sldId id="348" r:id="rId52"/>
    <p:sldId id="349" r:id="rId53"/>
    <p:sldId id="350" r:id="rId54"/>
    <p:sldId id="351" r:id="rId55"/>
    <p:sldId id="352" r:id="rId56"/>
    <p:sldId id="345" r:id="rId57"/>
    <p:sldId id="346" r:id="rId58"/>
    <p:sldId id="353" r:id="rId59"/>
    <p:sldId id="354" r:id="rId60"/>
    <p:sldId id="310" r:id="rId61"/>
    <p:sldId id="356" r:id="rId62"/>
    <p:sldId id="309" r:id="rId63"/>
    <p:sldId id="302" r:id="rId64"/>
    <p:sldId id="355" r:id="rId65"/>
    <p:sldId id="357" r:id="rId66"/>
  </p:sldIdLst>
  <p:sldSz cx="9144000" cy="5143500" type="screen16x9"/>
  <p:notesSz cx="6858000" cy="9144000"/>
  <p:embeddedFontLst>
    <p:embeddedFont>
      <p:font typeface="Bell MT" panose="02020503060305020303" pitchFamily="18" charset="0"/>
      <p:regular r:id="rId68"/>
      <p:bold r:id="rId69"/>
      <p:italic r:id="rId70"/>
    </p:embeddedFont>
    <p:embeddedFont>
      <p:font typeface="Bodoni MT" panose="02070603080606020203" pitchFamily="18" charset="0"/>
      <p:regular r:id="rId71"/>
      <p:bold r:id="rId72"/>
      <p:italic r:id="rId73"/>
      <p:boldItalic r:id="rId74"/>
    </p:embeddedFont>
    <p:embeddedFont>
      <p:font typeface="Book Antiqua" panose="02040602050305030304" pitchFamily="18" charset="0"/>
      <p:regular r:id="rId75"/>
      <p:bold r:id="rId76"/>
      <p:italic r:id="rId77"/>
      <p:boldItalic r:id="rId78"/>
    </p:embeddedFont>
    <p:embeddedFont>
      <p:font typeface="Bookman Old Style" panose="02050604050505020204" pitchFamily="18" charset="0"/>
      <p:regular r:id="rId79"/>
      <p:bold r:id="rId80"/>
      <p:italic r:id="rId81"/>
      <p:boldItalic r:id="rId82"/>
    </p:embeddedFont>
    <p:embeddedFont>
      <p:font typeface="Catamaran Light" panose="020B0604020202020204" charset="0"/>
      <p:regular r:id="rId83"/>
      <p:bold r:id="rId84"/>
    </p:embeddedFont>
    <p:embeddedFont>
      <p:font typeface="Fira Sans Extra Condensed Medium" panose="020B0604020202020204" charset="0"/>
      <p:regular r:id="rId85"/>
      <p:bold r:id="rId86"/>
      <p:italic r:id="rId87"/>
      <p:boldItalic r:id="rId88"/>
    </p:embeddedFont>
    <p:embeddedFont>
      <p:font typeface="Livvic" pitchFamily="2" charset="0"/>
      <p:regular r:id="rId89"/>
      <p:bold r:id="rId90"/>
      <p:italic r:id="rId91"/>
      <p:boldItalic r:id="rId92"/>
    </p:embeddedFont>
    <p:embeddedFont>
      <p:font typeface="Roboto" panose="02000000000000000000" pitchFamily="2" charset="0"/>
      <p:regular r:id="rId93"/>
      <p:bold r:id="rId94"/>
      <p:italic r:id="rId95"/>
      <p:boldItalic r:id="rId9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504D5ED-01AC-435C-B543-055F05111ADB}">
  <a:tblStyle styleId="{D504D5ED-01AC-435C-B543-055F05111AD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1" autoAdjust="0"/>
    <p:restoredTop sz="94660"/>
  </p:normalViewPr>
  <p:slideViewPr>
    <p:cSldViewPr snapToGrid="0">
      <p:cViewPr varScale="1">
        <p:scale>
          <a:sx n="84" d="100"/>
          <a:sy n="84" d="100"/>
        </p:scale>
        <p:origin x="83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1.fntdata"/><Relationship Id="rId84" Type="http://schemas.openxmlformats.org/officeDocument/2006/relationships/font" Target="fonts/font17.fntdata"/><Relationship Id="rId89" Type="http://schemas.openxmlformats.org/officeDocument/2006/relationships/font" Target="fonts/font2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7.fntdata"/><Relationship Id="rId79" Type="http://schemas.openxmlformats.org/officeDocument/2006/relationships/font" Target="fonts/font12.fntdata"/><Relationship Id="rId5" Type="http://schemas.openxmlformats.org/officeDocument/2006/relationships/slide" Target="slides/slide4.xml"/><Relationship Id="rId90" Type="http://schemas.openxmlformats.org/officeDocument/2006/relationships/font" Target="fonts/font23.fntdata"/><Relationship Id="rId95" Type="http://schemas.openxmlformats.org/officeDocument/2006/relationships/font" Target="fonts/font2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font" Target="fonts/font2.fntdata"/><Relationship Id="rId80" Type="http://schemas.openxmlformats.org/officeDocument/2006/relationships/font" Target="fonts/font13.fntdata"/><Relationship Id="rId85"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font" Target="fonts/font16.fntdata"/><Relationship Id="rId88" Type="http://schemas.openxmlformats.org/officeDocument/2006/relationships/font" Target="fonts/font21.fntdata"/><Relationship Id="rId91" Type="http://schemas.openxmlformats.org/officeDocument/2006/relationships/font" Target="fonts/font24.fntdata"/><Relationship Id="rId96" Type="http://schemas.openxmlformats.org/officeDocument/2006/relationships/font" Target="fonts/font2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86" Type="http://schemas.openxmlformats.org/officeDocument/2006/relationships/font" Target="fonts/font19.fntdata"/><Relationship Id="rId94" Type="http://schemas.openxmlformats.org/officeDocument/2006/relationships/font" Target="fonts/font27.fntdata"/><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9.fntdata"/><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4.fntdata"/><Relationship Id="rId92" Type="http://schemas.openxmlformats.org/officeDocument/2006/relationships/font" Target="fonts/font2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20.fntdata"/><Relationship Id="rId61" Type="http://schemas.openxmlformats.org/officeDocument/2006/relationships/slide" Target="slides/slide60.xml"/><Relationship Id="rId82"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10.fntdata"/><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5.fntdata"/><Relationship Id="rId93" Type="http://schemas.openxmlformats.org/officeDocument/2006/relationships/font" Target="fonts/font26.fntdata"/><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2687038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33e13d9a7e_0_7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33e13d9a7e_0_7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350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001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39432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34985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6851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58125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1468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22884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3e13d9a7e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3e13d9a7e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86187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63149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79570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33e13d9a7e_0_7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33e13d9a7e_0_7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18531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1726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05118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48376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20016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33e13d9a7e_0_7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33e13d9a7e_0_7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6062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7803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3C4043"/>
              </a:solidFill>
              <a:highlight>
                <a:srgbClr val="FFFFFF"/>
              </a:highlight>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49164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14727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8349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01172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00891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7368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71354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4116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57752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0503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33e13d9a7e_0_7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33e13d9a7e_0_7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71538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61965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50152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39655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33e13d9a7e_0_7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33e13d9a7e_0_7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97760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69246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79410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78302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77427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2139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6630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17443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29167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69521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34608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16161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42781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91458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31341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38805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33e13d9a7e_0_7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33e13d9a7e_0_7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6179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33e13d9a7e_0_7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33e13d9a7e_0_7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68503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125764721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4873719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33e13d9a7e_0_7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33e13d9a7e_0_7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81788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64982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29366800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6820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5029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5158d5a3ec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5158d5a3ec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11411053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575" y="1701225"/>
            <a:ext cx="4592400" cy="17823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0" name="Google Shape;10;p2"/>
          <p:cNvSpPr txBox="1">
            <a:spLocks noGrp="1"/>
          </p:cNvSpPr>
          <p:nvPr>
            <p:ph type="subTitle" idx="1"/>
          </p:nvPr>
        </p:nvSpPr>
        <p:spPr>
          <a:xfrm>
            <a:off x="1039575" y="32064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423902" y="38747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3" name="Google Shape;13;p3"/>
          <p:cNvSpPr txBox="1">
            <a:spLocks noGrp="1"/>
          </p:cNvSpPr>
          <p:nvPr>
            <p:ph type="subTitle" idx="1"/>
          </p:nvPr>
        </p:nvSpPr>
        <p:spPr>
          <a:xfrm>
            <a:off x="3423900" y="802521"/>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2023007" y="654113"/>
            <a:ext cx="17391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a:spLocks noGrp="1"/>
          </p:cNvSpPr>
          <p:nvPr>
            <p:ph type="ctrTitle" idx="3"/>
          </p:nvPr>
        </p:nvSpPr>
        <p:spPr>
          <a:xfrm>
            <a:off x="3425264" y="1224286"/>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6" name="Google Shape;16;p3"/>
          <p:cNvSpPr txBox="1">
            <a:spLocks noGrp="1"/>
          </p:cNvSpPr>
          <p:nvPr>
            <p:ph type="subTitle" idx="4"/>
          </p:nvPr>
        </p:nvSpPr>
        <p:spPr>
          <a:xfrm>
            <a:off x="3425259" y="1638859"/>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 name="Google Shape;17;p3"/>
          <p:cNvSpPr txBox="1">
            <a:spLocks noGrp="1"/>
          </p:cNvSpPr>
          <p:nvPr>
            <p:ph type="title" idx="5" hasCustomPrompt="1"/>
          </p:nvPr>
        </p:nvSpPr>
        <p:spPr>
          <a:xfrm>
            <a:off x="2023007" y="1488788"/>
            <a:ext cx="1615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ctrTitle" idx="6"/>
          </p:nvPr>
        </p:nvSpPr>
        <p:spPr>
          <a:xfrm>
            <a:off x="3427999" y="206109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9" name="Google Shape;19;p3"/>
          <p:cNvSpPr txBox="1">
            <a:spLocks noGrp="1"/>
          </p:cNvSpPr>
          <p:nvPr>
            <p:ph type="subTitle" idx="7"/>
          </p:nvPr>
        </p:nvSpPr>
        <p:spPr>
          <a:xfrm>
            <a:off x="3427997" y="2475197"/>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0" name="Google Shape;20;p3"/>
          <p:cNvSpPr txBox="1">
            <a:spLocks noGrp="1"/>
          </p:cNvSpPr>
          <p:nvPr>
            <p:ph type="title" idx="8" hasCustomPrompt="1"/>
          </p:nvPr>
        </p:nvSpPr>
        <p:spPr>
          <a:xfrm>
            <a:off x="2023007" y="232346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rot="5400000">
            <a:off x="6601629"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2" name="Google Shape;22;p3"/>
          <p:cNvSpPr txBox="1">
            <a:spLocks noGrp="1"/>
          </p:cNvSpPr>
          <p:nvPr>
            <p:ph type="ctrTitle" idx="13"/>
          </p:nvPr>
        </p:nvSpPr>
        <p:spPr>
          <a:xfrm>
            <a:off x="3427999" y="2897911"/>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3" name="Google Shape;23;p3"/>
          <p:cNvSpPr txBox="1">
            <a:spLocks noGrp="1"/>
          </p:cNvSpPr>
          <p:nvPr>
            <p:ph type="subTitle" idx="14"/>
          </p:nvPr>
        </p:nvSpPr>
        <p:spPr>
          <a:xfrm>
            <a:off x="3427997" y="3311534"/>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title" idx="15" hasCustomPrompt="1"/>
          </p:nvPr>
        </p:nvSpPr>
        <p:spPr>
          <a:xfrm>
            <a:off x="2023007" y="3158138"/>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ctrTitle" idx="16"/>
          </p:nvPr>
        </p:nvSpPr>
        <p:spPr>
          <a:xfrm>
            <a:off x="3427999" y="373472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6" name="Google Shape;26;p3"/>
          <p:cNvSpPr txBox="1">
            <a:spLocks noGrp="1"/>
          </p:cNvSpPr>
          <p:nvPr>
            <p:ph type="subTitle" idx="17"/>
          </p:nvPr>
        </p:nvSpPr>
        <p:spPr>
          <a:xfrm>
            <a:off x="3427997" y="4147872"/>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7" name="Google Shape;27;p3"/>
          <p:cNvSpPr txBox="1">
            <a:spLocks noGrp="1"/>
          </p:cNvSpPr>
          <p:nvPr>
            <p:ph type="title" idx="18" hasCustomPrompt="1"/>
          </p:nvPr>
        </p:nvSpPr>
        <p:spPr>
          <a:xfrm>
            <a:off x="2023007" y="399281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1">
  <p:cSld name="CUSTOM_13">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672375" y="1432475"/>
            <a:ext cx="3498000" cy="896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a:endParaRPr/>
          </a:p>
        </p:txBody>
      </p:sp>
      <p:sp>
        <p:nvSpPr>
          <p:cNvPr id="30" name="Google Shape;30;p4"/>
          <p:cNvSpPr txBox="1">
            <a:spLocks noGrp="1"/>
          </p:cNvSpPr>
          <p:nvPr>
            <p:ph type="subTitle" idx="1"/>
          </p:nvPr>
        </p:nvSpPr>
        <p:spPr>
          <a:xfrm flipH="1">
            <a:off x="1667175" y="2154225"/>
            <a:ext cx="2503200" cy="117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our columns 1">
  <p:cSld name="CUSTOM_27_1_1">
    <p:spTree>
      <p:nvGrpSpPr>
        <p:cNvPr id="1" name="Shape 31"/>
        <p:cNvGrpSpPr/>
        <p:nvPr/>
      </p:nvGrpSpPr>
      <p:grpSpPr>
        <a:xfrm>
          <a:off x="0" y="0"/>
          <a:ext cx="0" cy="0"/>
          <a:chOff x="0" y="0"/>
          <a:chExt cx="0" cy="0"/>
        </a:xfrm>
      </p:grpSpPr>
      <p:sp>
        <p:nvSpPr>
          <p:cNvPr id="32" name="Google Shape;32;p5"/>
          <p:cNvSpPr txBox="1">
            <a:spLocks noGrp="1"/>
          </p:cNvSpPr>
          <p:nvPr>
            <p:ph type="ctrTitle"/>
          </p:nvPr>
        </p:nvSpPr>
        <p:spPr>
          <a:xfrm>
            <a:off x="631875" y="842025"/>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3" name="Google Shape;33;p5"/>
          <p:cNvSpPr txBox="1">
            <a:spLocks noGrp="1"/>
          </p:cNvSpPr>
          <p:nvPr>
            <p:ph type="subTitle" idx="1"/>
          </p:nvPr>
        </p:nvSpPr>
        <p:spPr>
          <a:xfrm>
            <a:off x="631884" y="1410841"/>
            <a:ext cx="2480700" cy="53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4" name="Google Shape;34;p5"/>
          <p:cNvSpPr txBox="1">
            <a:spLocks noGrp="1"/>
          </p:cNvSpPr>
          <p:nvPr>
            <p:ph type="ctrTitle" idx="2"/>
          </p:nvPr>
        </p:nvSpPr>
        <p:spPr>
          <a:xfrm>
            <a:off x="4213664" y="842025"/>
            <a:ext cx="26979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 name="Google Shape;35;p5"/>
          <p:cNvSpPr txBox="1">
            <a:spLocks noGrp="1"/>
          </p:cNvSpPr>
          <p:nvPr>
            <p:ph type="subTitle" idx="3"/>
          </p:nvPr>
        </p:nvSpPr>
        <p:spPr>
          <a:xfrm>
            <a:off x="4213664" y="1410841"/>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6" name="Google Shape;36;p5"/>
          <p:cNvSpPr txBox="1">
            <a:spLocks noGrp="1"/>
          </p:cNvSpPr>
          <p:nvPr>
            <p:ph type="ctrTitle" idx="4"/>
          </p:nvPr>
        </p:nvSpPr>
        <p:spPr>
          <a:xfrm>
            <a:off x="631883" y="3331927"/>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7" name="Google Shape;37;p5"/>
          <p:cNvSpPr txBox="1">
            <a:spLocks noGrp="1"/>
          </p:cNvSpPr>
          <p:nvPr>
            <p:ph type="subTitle" idx="5"/>
          </p:nvPr>
        </p:nvSpPr>
        <p:spPr>
          <a:xfrm>
            <a:off x="631884" y="3914208"/>
            <a:ext cx="24807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8" name="Google Shape;38;p5"/>
          <p:cNvSpPr txBox="1">
            <a:spLocks noGrp="1"/>
          </p:cNvSpPr>
          <p:nvPr>
            <p:ph type="ctrTitle" idx="6"/>
          </p:nvPr>
        </p:nvSpPr>
        <p:spPr>
          <a:xfrm rot="5400000">
            <a:off x="6685437"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39" name="Google Shape;39;p5"/>
          <p:cNvSpPr txBox="1">
            <a:spLocks noGrp="1"/>
          </p:cNvSpPr>
          <p:nvPr>
            <p:ph type="ctrTitle" idx="7"/>
          </p:nvPr>
        </p:nvSpPr>
        <p:spPr>
          <a:xfrm>
            <a:off x="4213664" y="3331934"/>
            <a:ext cx="25860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40" name="Google Shape;40;p5"/>
          <p:cNvSpPr txBox="1">
            <a:spLocks noGrp="1"/>
          </p:cNvSpPr>
          <p:nvPr>
            <p:ph type="subTitle" idx="8"/>
          </p:nvPr>
        </p:nvSpPr>
        <p:spPr>
          <a:xfrm>
            <a:off x="4213664" y="3914208"/>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text 2">
  <p:cSld name="CUSTOM_14">
    <p:spTree>
      <p:nvGrpSpPr>
        <p:cNvPr id="1" name="Shape 49"/>
        <p:cNvGrpSpPr/>
        <p:nvPr/>
      </p:nvGrpSpPr>
      <p:grpSpPr>
        <a:xfrm>
          <a:off x="0" y="0"/>
          <a:ext cx="0" cy="0"/>
          <a:chOff x="0" y="0"/>
          <a:chExt cx="0" cy="0"/>
        </a:xfrm>
      </p:grpSpPr>
      <p:sp>
        <p:nvSpPr>
          <p:cNvPr id="50" name="Google Shape;50;p7"/>
          <p:cNvSpPr txBox="1">
            <a:spLocks noGrp="1"/>
          </p:cNvSpPr>
          <p:nvPr>
            <p:ph type="ctrTitle"/>
          </p:nvPr>
        </p:nvSpPr>
        <p:spPr>
          <a:xfrm>
            <a:off x="5432000" y="710675"/>
            <a:ext cx="28881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51" name="Google Shape;51;p7"/>
          <p:cNvSpPr txBox="1">
            <a:spLocks noGrp="1"/>
          </p:cNvSpPr>
          <p:nvPr>
            <p:ph type="subTitle" idx="1"/>
          </p:nvPr>
        </p:nvSpPr>
        <p:spPr>
          <a:xfrm>
            <a:off x="5363550" y="2724625"/>
            <a:ext cx="2956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title">
  <p:cSld name="CUSTOM_35">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3200250" y="1742750"/>
            <a:ext cx="27432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3600"/>
            </a:lvl1pPr>
            <a:lvl2pPr lvl="1" algn="ctr">
              <a:spcBef>
                <a:spcPts val="0"/>
              </a:spcBef>
              <a:spcAft>
                <a:spcPts val="0"/>
              </a:spcAft>
              <a:buNone/>
              <a:defRPr sz="3600">
                <a:latin typeface="Catamaran Light"/>
                <a:ea typeface="Catamaran Light"/>
                <a:cs typeface="Catamaran Light"/>
                <a:sym typeface="Catamaran Light"/>
              </a:defRPr>
            </a:lvl2pPr>
            <a:lvl3pPr lvl="2" algn="ctr">
              <a:spcBef>
                <a:spcPts val="0"/>
              </a:spcBef>
              <a:spcAft>
                <a:spcPts val="0"/>
              </a:spcAft>
              <a:buNone/>
              <a:defRPr sz="3600">
                <a:latin typeface="Catamaran Light"/>
                <a:ea typeface="Catamaran Light"/>
                <a:cs typeface="Catamaran Light"/>
                <a:sym typeface="Catamaran Light"/>
              </a:defRPr>
            </a:lvl3pPr>
            <a:lvl4pPr lvl="3" algn="ctr">
              <a:spcBef>
                <a:spcPts val="0"/>
              </a:spcBef>
              <a:spcAft>
                <a:spcPts val="0"/>
              </a:spcAft>
              <a:buNone/>
              <a:defRPr sz="3600">
                <a:latin typeface="Catamaran Light"/>
                <a:ea typeface="Catamaran Light"/>
                <a:cs typeface="Catamaran Light"/>
                <a:sym typeface="Catamaran Light"/>
              </a:defRPr>
            </a:lvl4pPr>
            <a:lvl5pPr lvl="4" algn="ctr">
              <a:spcBef>
                <a:spcPts val="0"/>
              </a:spcBef>
              <a:spcAft>
                <a:spcPts val="0"/>
              </a:spcAft>
              <a:buNone/>
              <a:defRPr sz="3600">
                <a:latin typeface="Catamaran Light"/>
                <a:ea typeface="Catamaran Light"/>
                <a:cs typeface="Catamaran Light"/>
                <a:sym typeface="Catamaran Light"/>
              </a:defRPr>
            </a:lvl5pPr>
            <a:lvl6pPr lvl="5" algn="ctr">
              <a:spcBef>
                <a:spcPts val="0"/>
              </a:spcBef>
              <a:spcAft>
                <a:spcPts val="0"/>
              </a:spcAft>
              <a:buNone/>
              <a:defRPr sz="3600">
                <a:latin typeface="Catamaran Light"/>
                <a:ea typeface="Catamaran Light"/>
                <a:cs typeface="Catamaran Light"/>
                <a:sym typeface="Catamaran Light"/>
              </a:defRPr>
            </a:lvl6pPr>
            <a:lvl7pPr lvl="6" algn="ctr">
              <a:spcBef>
                <a:spcPts val="0"/>
              </a:spcBef>
              <a:spcAft>
                <a:spcPts val="0"/>
              </a:spcAft>
              <a:buNone/>
              <a:defRPr sz="3600">
                <a:latin typeface="Catamaran Light"/>
                <a:ea typeface="Catamaran Light"/>
                <a:cs typeface="Catamaran Light"/>
                <a:sym typeface="Catamaran Light"/>
              </a:defRPr>
            </a:lvl7pPr>
            <a:lvl8pPr lvl="7" algn="ctr">
              <a:spcBef>
                <a:spcPts val="0"/>
              </a:spcBef>
              <a:spcAft>
                <a:spcPts val="0"/>
              </a:spcAft>
              <a:buNone/>
              <a:defRPr sz="3600">
                <a:latin typeface="Catamaran Light"/>
                <a:ea typeface="Catamaran Light"/>
                <a:cs typeface="Catamaran Light"/>
                <a:sym typeface="Catamaran Light"/>
              </a:defRPr>
            </a:lvl8pPr>
            <a:lvl9pPr lvl="8" algn="ctr">
              <a:spcBef>
                <a:spcPts val="0"/>
              </a:spcBef>
              <a:spcAft>
                <a:spcPts val="0"/>
              </a:spcAft>
              <a:buNone/>
              <a:defRPr sz="3600">
                <a:latin typeface="Catamaran Light"/>
                <a:ea typeface="Catamaran Light"/>
                <a:cs typeface="Catamaran Light"/>
                <a:sym typeface="Catamaran Light"/>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p:cSld name="CUSTOM_38">
    <p:spTree>
      <p:nvGrpSpPr>
        <p:cNvPr id="1" name="Shape 63"/>
        <p:cNvGrpSpPr/>
        <p:nvPr/>
      </p:nvGrpSpPr>
      <p:grpSpPr>
        <a:xfrm>
          <a:off x="0" y="0"/>
          <a:ext cx="0" cy="0"/>
          <a:chOff x="0" y="0"/>
          <a:chExt cx="0" cy="0"/>
        </a:xfrm>
      </p:grpSpPr>
      <p:sp>
        <p:nvSpPr>
          <p:cNvPr id="64" name="Google Shape;64;p12"/>
          <p:cNvSpPr txBox="1">
            <a:spLocks noGrp="1"/>
          </p:cNvSpPr>
          <p:nvPr>
            <p:ph type="ctrTitle"/>
          </p:nvPr>
        </p:nvSpPr>
        <p:spPr>
          <a:xfrm>
            <a:off x="769725" y="1310050"/>
            <a:ext cx="34302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5" name="Google Shape;65;p12"/>
          <p:cNvSpPr txBox="1">
            <a:spLocks noGrp="1"/>
          </p:cNvSpPr>
          <p:nvPr>
            <p:ph type="title" idx="2" hasCustomPrompt="1"/>
          </p:nvPr>
        </p:nvSpPr>
        <p:spPr>
          <a:xfrm rot="5400000">
            <a:off x="7142178" y="3570226"/>
            <a:ext cx="1738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lvl1pPr>
            <a:lvl2pPr lvl="1"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design">
  <p:cSld name="CUSTOM_31">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marL="914400" lvl="1"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marL="1371600" lvl="2"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marL="1828800" lvl="3"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marL="2286000" lvl="4"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marL="2743200" lvl="5"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marL="3200400" lvl="6"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marL="3657600" lvl="7"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marL="4114800" lvl="8" indent="-30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7" r:id="rId6"/>
    <p:sldLayoutId id="2147483658" r:id="rId7"/>
    <p:sldLayoutId id="2147483660"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4.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3.xml"/><Relationship Id="rId5" Type="http://schemas.openxmlformats.org/officeDocument/2006/relationships/image" Target="../media/image4.png"/><Relationship Id="rId4" Type="http://schemas.microsoft.com/office/2007/relationships/hdphoto" Target="../media/hdphoto1.wdp"/></Relationships>
</file>

<file path=ppt/slides/_rels/slide64.xml.rels><?xml version="1.0" encoding="UTF-8" standalone="yes"?>
<Relationships xmlns="http://schemas.openxmlformats.org/package/2006/relationships"><Relationship Id="rId3" Type="http://schemas.openxmlformats.org/officeDocument/2006/relationships/hyperlink" Target="https://chat.openai.com/" TargetMode="External"/><Relationship Id="rId2" Type="http://schemas.openxmlformats.org/officeDocument/2006/relationships/notesSlide" Target="../notesSlides/notesSlide64.xml"/><Relationship Id="rId1" Type="http://schemas.openxmlformats.org/officeDocument/2006/relationships/slideLayout" Target="../slideLayouts/slideLayout5.xml"/><Relationship Id="rId4" Type="http://schemas.openxmlformats.org/officeDocument/2006/relationships/hyperlink" Target="https://techsbucket.com/how-to-install-moodle-lms-on-centos-8-moodle-step-by-step/" TargetMode="External"/></Relationships>
</file>

<file path=ppt/slides/_rels/slide6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audio" Target="../media/audio1.wav"/></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4.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6"/>
        <p:cNvGrpSpPr/>
        <p:nvPr/>
      </p:nvGrpSpPr>
      <p:grpSpPr>
        <a:xfrm>
          <a:off x="0" y="0"/>
          <a:ext cx="0" cy="0"/>
          <a:chOff x="0" y="0"/>
          <a:chExt cx="0" cy="0"/>
        </a:xfrm>
      </p:grpSpPr>
      <p:pic>
        <p:nvPicPr>
          <p:cNvPr id="3" name="Image 2">
            <a:extLst>
              <a:ext uri="{FF2B5EF4-FFF2-40B4-BE49-F238E27FC236}">
                <a16:creationId xmlns:a16="http://schemas.microsoft.com/office/drawing/2014/main" id="{4B722EA3-C7BB-C3FF-9191-C7A0678BA978}"/>
              </a:ext>
            </a:extLst>
          </p:cNvPr>
          <p:cNvPicPr>
            <a:picLocks noChangeAspect="1"/>
          </p:cNvPicPr>
          <p:nvPr/>
        </p:nvPicPr>
        <p:blipFill rotWithShape="1">
          <a:blip r:embed="rId3"/>
          <a:srcRect l="1396" t="25517" r="1086" b="4210"/>
          <a:stretch/>
        </p:blipFill>
        <p:spPr>
          <a:xfrm>
            <a:off x="2302136" y="0"/>
            <a:ext cx="6766560" cy="5143499"/>
          </a:xfrm>
          <a:prstGeom prst="rect">
            <a:avLst/>
          </a:prstGeom>
        </p:spPr>
      </p:pic>
      <p:sp>
        <p:nvSpPr>
          <p:cNvPr id="128" name="Google Shape;128;p26"/>
          <p:cNvSpPr/>
          <p:nvPr/>
        </p:nvSpPr>
        <p:spPr>
          <a:xfrm rot="5400000">
            <a:off x="1428875" y="13850"/>
            <a:ext cx="3358800" cy="5026500"/>
          </a:xfrm>
          <a:prstGeom prst="rect">
            <a:avLst/>
          </a:prstGeom>
          <a:solidFill>
            <a:schemeClr val="accent1">
              <a:alpha val="86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6"/>
          <p:cNvSpPr txBox="1">
            <a:spLocks noGrp="1"/>
          </p:cNvSpPr>
          <p:nvPr>
            <p:ph type="subTitle" idx="1"/>
          </p:nvPr>
        </p:nvSpPr>
        <p:spPr>
          <a:xfrm>
            <a:off x="706175" y="3195020"/>
            <a:ext cx="2402100" cy="45531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lt1"/>
                </a:solidFill>
              </a:rPr>
              <a:t>2022-2023</a:t>
            </a:r>
            <a:endParaRPr dirty="0">
              <a:solidFill>
                <a:schemeClr val="lt1"/>
              </a:solidFill>
            </a:endParaRPr>
          </a:p>
        </p:txBody>
      </p:sp>
      <p:sp>
        <p:nvSpPr>
          <p:cNvPr id="131" name="Google Shape;131;p26"/>
          <p:cNvSpPr/>
          <p:nvPr/>
        </p:nvSpPr>
        <p:spPr>
          <a:xfrm rot="-5400000" flipH="1">
            <a:off x="7354200" y="2416550"/>
            <a:ext cx="3358800" cy="221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ZoneTexte 3">
            <a:extLst>
              <a:ext uri="{FF2B5EF4-FFF2-40B4-BE49-F238E27FC236}">
                <a16:creationId xmlns:a16="http://schemas.microsoft.com/office/drawing/2014/main" id="{254F947C-B072-EAD4-0F60-3B03CC9E9C91}"/>
              </a:ext>
            </a:extLst>
          </p:cNvPr>
          <p:cNvSpPr txBox="1"/>
          <p:nvPr/>
        </p:nvSpPr>
        <p:spPr>
          <a:xfrm>
            <a:off x="783852" y="1015789"/>
            <a:ext cx="4594971" cy="2308324"/>
          </a:xfrm>
          <a:prstGeom prst="rect">
            <a:avLst/>
          </a:prstGeom>
          <a:noFill/>
        </p:spPr>
        <p:txBody>
          <a:bodyPr wrap="square" rtlCol="0">
            <a:spAutoFit/>
          </a:bodyPr>
          <a:lstStyle/>
          <a:p>
            <a:r>
              <a:rPr lang="es" sz="4800" dirty="0">
                <a:solidFill>
                  <a:schemeClr val="lt1"/>
                </a:solidFill>
                <a:latin typeface="Bookman Old Style" panose="02050604050505020204" pitchFamily="18" charset="0"/>
              </a:rPr>
              <a:t>PROJET   GROUPE 3 </a:t>
            </a:r>
            <a:br>
              <a:rPr lang="en-US" sz="4800" dirty="0">
                <a:solidFill>
                  <a:schemeClr val="lt1"/>
                </a:solidFill>
                <a:latin typeface="Bookman Old Style" panose="02050604050505020204" pitchFamily="18" charset="0"/>
              </a:rPr>
            </a:br>
            <a:r>
              <a:rPr lang="en-US" sz="4800" dirty="0">
                <a:solidFill>
                  <a:schemeClr val="lt1"/>
                </a:solidFill>
                <a:latin typeface="Bookman Old Style" panose="02050604050505020204" pitchFamily="18" charset="0"/>
              </a:rPr>
              <a:t>      MOODLE</a:t>
            </a:r>
            <a:endParaRPr lang="fr-FR" sz="4800" dirty="0">
              <a:latin typeface="Bookman Old Style" panose="020506040505050202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1000"/>
                                        <p:tgtEl>
                                          <p:spTgt spid="3"/>
                                        </p:tgtEl>
                                      </p:cBhvr>
                                    </p:animEffect>
                                  </p:childTnLst>
                                </p:cTn>
                              </p:par>
                              <p:par>
                                <p:cTn id="8" presetID="22" presetClass="entr" presetSubtype="8" fill="hold" grpId="0" nodeType="withEffect">
                                  <p:stCondLst>
                                    <p:cond delay="1000"/>
                                  </p:stCondLst>
                                  <p:childTnLst>
                                    <p:set>
                                      <p:cBhvr>
                                        <p:cTn id="9" dur="1" fill="hold">
                                          <p:stCondLst>
                                            <p:cond delay="0"/>
                                          </p:stCondLst>
                                        </p:cTn>
                                        <p:tgtEl>
                                          <p:spTgt spid="128"/>
                                        </p:tgtEl>
                                        <p:attrNameLst>
                                          <p:attrName>style.visibility</p:attrName>
                                        </p:attrNameLst>
                                      </p:cBhvr>
                                      <p:to>
                                        <p:strVal val="visible"/>
                                      </p:to>
                                    </p:set>
                                    <p:animEffect transition="in" filter="wipe(left)">
                                      <p:cBhvr>
                                        <p:cTn id="10" dur="1000"/>
                                        <p:tgtEl>
                                          <p:spTgt spid="128"/>
                                        </p:tgtEl>
                                      </p:cBhvr>
                                    </p:animEffect>
                                  </p:childTnLst>
                                </p:cTn>
                              </p:par>
                              <p:par>
                                <p:cTn id="11" presetID="22" presetClass="entr" presetSubtype="8" fill="hold" grpId="0" nodeType="withEffect">
                                  <p:stCondLst>
                                    <p:cond delay="175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1250"/>
                                        <p:tgtEl>
                                          <p:spTgt spid="4"/>
                                        </p:tgtEl>
                                      </p:cBhvr>
                                    </p:animEffect>
                                  </p:childTnLst>
                                </p:cTn>
                              </p:par>
                              <p:par>
                                <p:cTn id="14" presetID="22" presetClass="entr" presetSubtype="8" fill="hold" grpId="0" nodeType="withEffect">
                                  <p:stCondLst>
                                    <p:cond delay="1750"/>
                                  </p:stCondLst>
                                  <p:childTnLst>
                                    <p:set>
                                      <p:cBhvr>
                                        <p:cTn id="15" dur="1" fill="hold">
                                          <p:stCondLst>
                                            <p:cond delay="0"/>
                                          </p:stCondLst>
                                        </p:cTn>
                                        <p:tgtEl>
                                          <p:spTgt spid="129">
                                            <p:txEl>
                                              <p:pRg st="0" end="0"/>
                                            </p:txEl>
                                          </p:spTgt>
                                        </p:tgtEl>
                                        <p:attrNameLst>
                                          <p:attrName>style.visibility</p:attrName>
                                        </p:attrNameLst>
                                      </p:cBhvr>
                                      <p:to>
                                        <p:strVal val="visible"/>
                                      </p:to>
                                    </p:set>
                                    <p:animEffect transition="in" filter="wipe(left)">
                                      <p:cBhvr>
                                        <p:cTn id="16" dur="500"/>
                                        <p:tgtEl>
                                          <p:spTgt spid="1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9" grpId="0" build="p"/>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06"/>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C7855226-F8EC-3C17-5AE6-E3A25C3005A6}"/>
              </a:ext>
            </a:extLst>
          </p:cNvPr>
          <p:cNvSpPr/>
          <p:nvPr/>
        </p:nvSpPr>
        <p:spPr>
          <a:xfrm>
            <a:off x="1222743" y="106326"/>
            <a:ext cx="7113183" cy="4930848"/>
          </a:xfrm>
          <a:prstGeom prst="round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p>
        </p:txBody>
      </p:sp>
      <p:sp>
        <p:nvSpPr>
          <p:cNvPr id="210" name="Google Shape;210;p32"/>
          <p:cNvSpPr txBox="1">
            <a:spLocks noGrp="1"/>
          </p:cNvSpPr>
          <p:nvPr>
            <p:ph type="subTitle" idx="1"/>
          </p:nvPr>
        </p:nvSpPr>
        <p:spPr>
          <a:xfrm>
            <a:off x="1440791" y="106326"/>
            <a:ext cx="6693116" cy="5156790"/>
          </a:xfrm>
          <a:prstGeom prst="rect">
            <a:avLst/>
          </a:prstGeom>
        </p:spPr>
        <p:txBody>
          <a:bodyPr spcFirstLastPara="1" wrap="square" lIns="91425" tIns="91425" rIns="91425" bIns="91425" anchor="t" anchorCtr="0">
            <a:noAutofit/>
          </a:bodyPr>
          <a:lstStyle/>
          <a:p>
            <a:pPr lvl="0" algn="l">
              <a:lnSpc>
                <a:spcPct val="150000"/>
              </a:lnSpc>
            </a:pPr>
            <a:r>
              <a:rPr lang="en-CA" sz="1500" kern="100" dirty="0">
                <a:solidFill>
                  <a:schemeClr val="bg1"/>
                </a:solidFill>
                <a:effectLst/>
                <a:latin typeface="Bookman Old Style" panose="02050604050505020204" pitchFamily="18" charset="0"/>
                <a:ea typeface="Calibri" panose="020F0502020204030204" pitchFamily="34" charset="0"/>
                <a:cs typeface="Times New Roman" panose="02020603050405020304" pitchFamily="18" charset="0"/>
              </a:rPr>
              <a:t> - En 2002 : </a:t>
            </a:r>
            <a:r>
              <a:rPr lang="fr-FR" sz="1500" b="0" i="0" dirty="0">
                <a:solidFill>
                  <a:schemeClr val="bg1"/>
                </a:solidFill>
                <a:effectLst/>
                <a:latin typeface="Bookman Old Style" panose="02050604050505020204" pitchFamily="18" charset="0"/>
              </a:rPr>
              <a:t>Martin </a:t>
            </a:r>
            <a:r>
              <a:rPr lang="fr-FR" sz="1500" b="0" i="0" dirty="0" err="1">
                <a:solidFill>
                  <a:schemeClr val="bg1"/>
                </a:solidFill>
                <a:effectLst/>
                <a:latin typeface="Bookman Old Style" panose="02050604050505020204" pitchFamily="18" charset="0"/>
              </a:rPr>
              <a:t>Dougiamas</a:t>
            </a:r>
            <a:r>
              <a:rPr lang="fr-FR" sz="1500" b="0" i="0" dirty="0">
                <a:solidFill>
                  <a:schemeClr val="bg1"/>
                </a:solidFill>
                <a:effectLst/>
                <a:latin typeface="Bookman Old Style" panose="02050604050505020204" pitchFamily="18" charset="0"/>
              </a:rPr>
              <a:t> a créé la première version de Moodle en tant que projet personnel.</a:t>
            </a:r>
          </a:p>
          <a:p>
            <a:pPr lvl="0" algn="l">
              <a:lnSpc>
                <a:spcPct val="150000"/>
              </a:lnSpc>
            </a:pPr>
            <a:r>
              <a:rPr lang="en-CA" sz="1500" kern="100" dirty="0">
                <a:solidFill>
                  <a:schemeClr val="bg1"/>
                </a:solidFill>
                <a:effectLst/>
                <a:latin typeface="Bookman Old Style" panose="02050604050505020204" pitchFamily="18" charset="0"/>
                <a:ea typeface="Calibri" panose="020F0502020204030204" pitchFamily="34" charset="0"/>
                <a:cs typeface="Times New Roman" panose="02020603050405020304" pitchFamily="18" charset="0"/>
              </a:rPr>
              <a:t>- En 2003 : la premiere version </a:t>
            </a:r>
            <a:r>
              <a:rPr lang="en-CA" sz="1500" kern="100" dirty="0" err="1">
                <a:solidFill>
                  <a:schemeClr val="bg1"/>
                </a:solidFill>
                <a:effectLst/>
                <a:latin typeface="Bookman Old Style" panose="02050604050505020204" pitchFamily="18" charset="0"/>
                <a:ea typeface="Calibri" panose="020F0502020204030204" pitchFamily="34" charset="0"/>
                <a:cs typeface="Times New Roman" panose="02020603050405020304" pitchFamily="18" charset="0"/>
              </a:rPr>
              <a:t>publique</a:t>
            </a:r>
            <a:r>
              <a:rPr lang="en-CA" sz="1500" kern="100" dirty="0">
                <a:solidFill>
                  <a:schemeClr val="bg1"/>
                </a:solidFill>
                <a:effectLst/>
                <a:latin typeface="Bookman Old Style" panose="02050604050505020204" pitchFamily="18" charset="0"/>
                <a:ea typeface="Calibri" panose="020F0502020204030204" pitchFamily="34" charset="0"/>
                <a:cs typeface="Times New Roman" panose="02020603050405020304" pitchFamily="18" charset="0"/>
              </a:rPr>
              <a:t> de Moodle, </a:t>
            </a:r>
            <a:r>
              <a:rPr lang="fr-FR" sz="1500" b="0" i="0" dirty="0">
                <a:solidFill>
                  <a:schemeClr val="bg1"/>
                </a:solidFill>
                <a:effectLst/>
                <a:latin typeface="Bookman Old Style" panose="02050604050505020204" pitchFamily="18" charset="0"/>
              </a:rPr>
              <a:t>Moodle 1.0 a été publiée.</a:t>
            </a:r>
            <a:endParaRPr lang="en-CA" sz="1500" kern="100" dirty="0">
              <a:solidFill>
                <a:schemeClr val="bg1"/>
              </a:solidFill>
              <a:latin typeface="Bookman Old Style" panose="02050604050505020204" pitchFamily="18" charset="0"/>
              <a:ea typeface="Calibri" panose="020F0502020204030204" pitchFamily="34" charset="0"/>
              <a:cs typeface="Times New Roman" panose="02020603050405020304" pitchFamily="18" charset="0"/>
            </a:endParaRPr>
          </a:p>
          <a:p>
            <a:pPr lvl="0" algn="l">
              <a:lnSpc>
                <a:spcPct val="150000"/>
              </a:lnSpc>
            </a:pPr>
            <a:r>
              <a:rPr lang="fr-FR" sz="1500" kern="100" dirty="0">
                <a:solidFill>
                  <a:schemeClr val="bg1"/>
                </a:solidFill>
                <a:effectLst/>
                <a:latin typeface="Bookman Old Style" panose="02050604050505020204" pitchFamily="18" charset="0"/>
                <a:ea typeface="Calibri" panose="020F0502020204030204" pitchFamily="34" charset="0"/>
                <a:cs typeface="Times New Roman" panose="02020603050405020304" pitchFamily="18" charset="0"/>
              </a:rPr>
              <a:t>- En 2005 : </a:t>
            </a:r>
            <a:r>
              <a:rPr lang="fr-FR" sz="1500" b="0" i="0" dirty="0">
                <a:solidFill>
                  <a:schemeClr val="bg1"/>
                </a:solidFill>
                <a:effectLst/>
                <a:latin typeface="Bookman Old Style" panose="02050604050505020204" pitchFamily="18" charset="0"/>
              </a:rPr>
              <a:t>Moodle 1.5 a été lancé</a:t>
            </a:r>
            <a:endParaRPr lang="fr-FR" sz="1500" kern="100" dirty="0">
              <a:solidFill>
                <a:schemeClr val="bg1"/>
              </a:solidFill>
              <a:effectLst/>
              <a:latin typeface="Bookman Old Style" panose="02050604050505020204" pitchFamily="18" charset="0"/>
              <a:ea typeface="Calibri" panose="020F0502020204030204" pitchFamily="34" charset="0"/>
              <a:cs typeface="Times New Roman" panose="02020603050405020304" pitchFamily="18" charset="0"/>
            </a:endParaRPr>
          </a:p>
          <a:p>
            <a:pPr marL="0" lvl="0" indent="0" algn="l">
              <a:lnSpc>
                <a:spcPct val="150000"/>
              </a:lnSpc>
            </a:pPr>
            <a:r>
              <a:rPr lang="en-CA" sz="1500" kern="100" dirty="0">
                <a:solidFill>
                  <a:schemeClr val="bg1"/>
                </a:solidFill>
                <a:effectLst/>
                <a:latin typeface="Bookman Old Style" panose="02050604050505020204" pitchFamily="18" charset="0"/>
                <a:ea typeface="Calibri" panose="020F0502020204030204" pitchFamily="34" charset="0"/>
                <a:cs typeface="Times New Roman" panose="02020603050405020304" pitchFamily="18" charset="0"/>
              </a:rPr>
              <a:t>   - En 2006 : </a:t>
            </a:r>
            <a:r>
              <a:rPr lang="fr-FR" sz="1500" b="0" i="0" dirty="0">
                <a:solidFill>
                  <a:schemeClr val="bg1"/>
                </a:solidFill>
                <a:effectLst/>
                <a:latin typeface="Bookman Old Style" panose="02050604050505020204" pitchFamily="18" charset="0"/>
              </a:rPr>
              <a:t>Moodle 1.6 a été publié</a:t>
            </a:r>
            <a:endParaRPr lang="en-CA" sz="1500" kern="100" dirty="0">
              <a:solidFill>
                <a:schemeClr val="bg1"/>
              </a:solidFill>
              <a:effectLst/>
              <a:latin typeface="Bookman Old Style" panose="02050604050505020204" pitchFamily="18" charset="0"/>
              <a:ea typeface="Calibri" panose="020F0502020204030204" pitchFamily="34" charset="0"/>
              <a:cs typeface="Times New Roman" panose="02020603050405020304" pitchFamily="18" charset="0"/>
            </a:endParaRPr>
          </a:p>
          <a:p>
            <a:pPr lvl="0" algn="l">
              <a:lnSpc>
                <a:spcPct val="150000"/>
              </a:lnSpc>
            </a:pPr>
            <a:r>
              <a:rPr lang="fr-FR" sz="1500" kern="100" dirty="0">
                <a:solidFill>
                  <a:schemeClr val="bg1"/>
                </a:solidFill>
                <a:effectLst/>
                <a:latin typeface="Bookman Old Style" panose="02050604050505020204" pitchFamily="18" charset="0"/>
                <a:ea typeface="Calibri" panose="020F0502020204030204" pitchFamily="34" charset="0"/>
                <a:cs typeface="Times New Roman" panose="02020603050405020304" pitchFamily="18" charset="0"/>
              </a:rPr>
              <a:t>- En 2008 : </a:t>
            </a:r>
            <a:r>
              <a:rPr lang="fr-FR" sz="1500" b="0" i="0" dirty="0">
                <a:solidFill>
                  <a:schemeClr val="bg1"/>
                </a:solidFill>
                <a:effectLst/>
                <a:latin typeface="Bookman Old Style" panose="02050604050505020204" pitchFamily="18" charset="0"/>
              </a:rPr>
              <a:t>Moodle 1.9 est sorti</a:t>
            </a:r>
            <a:endParaRPr lang="en-CA" sz="1500" kern="100" dirty="0">
              <a:solidFill>
                <a:schemeClr val="bg1"/>
              </a:solidFill>
              <a:effectLst/>
              <a:latin typeface="Bookman Old Style" panose="02050604050505020204" pitchFamily="18" charset="0"/>
              <a:ea typeface="Calibri" panose="020F0502020204030204" pitchFamily="34" charset="0"/>
              <a:cs typeface="Times New Roman" panose="02020603050405020304" pitchFamily="18" charset="0"/>
            </a:endParaRPr>
          </a:p>
          <a:p>
            <a:pPr marL="152400" lvl="0" indent="0" algn="l">
              <a:lnSpc>
                <a:spcPct val="150000"/>
              </a:lnSpc>
            </a:pPr>
            <a:r>
              <a:rPr lang="en-CA" sz="1500" kern="100" dirty="0">
                <a:solidFill>
                  <a:schemeClr val="bg1"/>
                </a:solidFill>
                <a:effectLst/>
                <a:latin typeface="Bookman Old Style" panose="02050604050505020204" pitchFamily="18" charset="0"/>
                <a:ea typeface="Calibri" panose="020F0502020204030204" pitchFamily="34" charset="0"/>
                <a:cs typeface="Times New Roman" panose="02020603050405020304" pitchFamily="18" charset="0"/>
              </a:rPr>
              <a:t>-</a:t>
            </a:r>
            <a:r>
              <a:rPr lang="en-CA" sz="1500" kern="100" dirty="0">
                <a:solidFill>
                  <a:schemeClr val="bg1"/>
                </a:solidFill>
                <a:latin typeface="Bookman Old Style" panose="02050604050505020204" pitchFamily="18" charset="0"/>
                <a:ea typeface="Calibri" panose="020F0502020204030204" pitchFamily="34" charset="0"/>
                <a:cs typeface="Times New Roman" panose="02020603050405020304" pitchFamily="18" charset="0"/>
              </a:rPr>
              <a:t> </a:t>
            </a:r>
            <a:r>
              <a:rPr lang="en-CA" sz="1500" kern="100" dirty="0">
                <a:solidFill>
                  <a:schemeClr val="bg1"/>
                </a:solidFill>
                <a:effectLst/>
                <a:latin typeface="Bookman Old Style" panose="02050604050505020204" pitchFamily="18" charset="0"/>
                <a:ea typeface="Calibri" panose="020F0502020204030204" pitchFamily="34" charset="0"/>
                <a:cs typeface="Times New Roman" panose="02020603050405020304" pitchFamily="18" charset="0"/>
              </a:rPr>
              <a:t>En 2010</a:t>
            </a:r>
            <a:r>
              <a:rPr lang="fr-FR" sz="1500" kern="100" dirty="0">
                <a:solidFill>
                  <a:schemeClr val="bg1"/>
                </a:solidFill>
                <a:latin typeface="Bookman Old Style" panose="02050604050505020204" pitchFamily="18" charset="0"/>
                <a:ea typeface="Calibri" panose="020F0502020204030204" pitchFamily="34" charset="0"/>
                <a:cs typeface="Times New Roman" panose="02020603050405020304" pitchFamily="18" charset="0"/>
              </a:rPr>
              <a:t> : </a:t>
            </a:r>
            <a:r>
              <a:rPr lang="fr-FR" sz="1500" b="0" i="0" dirty="0">
                <a:solidFill>
                  <a:schemeClr val="bg1"/>
                </a:solidFill>
                <a:effectLst/>
                <a:latin typeface="Bookman Old Style" panose="02050604050505020204" pitchFamily="18" charset="0"/>
              </a:rPr>
              <a:t>Moodle 2.0 a marqué une évolution majeure de la plateforme</a:t>
            </a:r>
            <a:r>
              <a:rPr lang="fr-FR" sz="1500" kern="100" dirty="0">
                <a:solidFill>
                  <a:schemeClr val="bg1"/>
                </a:solidFill>
                <a:effectLst/>
                <a:latin typeface="Bookman Old Style" panose="02050604050505020204" pitchFamily="18" charset="0"/>
                <a:ea typeface="Calibri" panose="020F0502020204030204" pitchFamily="34" charset="0"/>
                <a:cs typeface="Times New Roman" panose="02020603050405020304" pitchFamily="18" charset="0"/>
              </a:rPr>
              <a:t> .</a:t>
            </a:r>
          </a:p>
          <a:p>
            <a:pPr marL="152400" lvl="0" indent="0" algn="l">
              <a:lnSpc>
                <a:spcPct val="150000"/>
              </a:lnSpc>
            </a:pPr>
            <a:r>
              <a:rPr lang="fr-FR" sz="1500" kern="100" dirty="0">
                <a:solidFill>
                  <a:schemeClr val="bg1"/>
                </a:solidFill>
                <a:effectLst/>
                <a:latin typeface="Bookman Old Style" panose="02050604050505020204" pitchFamily="18" charset="0"/>
                <a:ea typeface="Calibri" panose="020F0502020204030204" pitchFamily="34" charset="0"/>
                <a:cs typeface="Times New Roman" panose="02020603050405020304" pitchFamily="18" charset="0"/>
              </a:rPr>
              <a:t>- En 2013 : </a:t>
            </a:r>
            <a:r>
              <a:rPr lang="fr-FR" sz="1500" b="0" i="0" dirty="0">
                <a:solidFill>
                  <a:schemeClr val="bg1"/>
                </a:solidFill>
                <a:effectLst/>
                <a:latin typeface="Bookman Old Style" panose="02050604050505020204" pitchFamily="18" charset="0"/>
              </a:rPr>
              <a:t>Moodle 2.5</a:t>
            </a:r>
            <a:endParaRPr lang="fr-FR" sz="1500" kern="100" dirty="0">
              <a:solidFill>
                <a:schemeClr val="bg1"/>
              </a:solidFill>
              <a:effectLst/>
              <a:latin typeface="Bookman Old Style" panose="02050604050505020204" pitchFamily="18" charset="0"/>
              <a:ea typeface="Calibri" panose="020F0502020204030204" pitchFamily="34" charset="0"/>
              <a:cs typeface="Times New Roman" panose="02020603050405020304" pitchFamily="18" charset="0"/>
            </a:endParaRPr>
          </a:p>
          <a:p>
            <a:pPr marL="0" lvl="0" indent="0" algn="l">
              <a:lnSpc>
                <a:spcPct val="150000"/>
              </a:lnSpc>
            </a:pPr>
            <a:r>
              <a:rPr lang="fr-FR" sz="1500" kern="100" dirty="0">
                <a:solidFill>
                  <a:schemeClr val="bg1"/>
                </a:solidFill>
                <a:latin typeface="Bookman Old Style" panose="02050604050505020204" pitchFamily="18" charset="0"/>
                <a:ea typeface="Calibri" panose="020F0502020204030204" pitchFamily="34" charset="0"/>
                <a:cs typeface="Times New Roman" panose="02020603050405020304" pitchFamily="18" charset="0"/>
              </a:rPr>
              <a:t>   - En 2015 : </a:t>
            </a:r>
            <a:r>
              <a:rPr lang="fr-FR" sz="1500" b="0" i="0" dirty="0">
                <a:solidFill>
                  <a:schemeClr val="bg1"/>
                </a:solidFill>
                <a:effectLst/>
                <a:latin typeface="Bookman Old Style" panose="02050604050505020204" pitchFamily="18" charset="0"/>
              </a:rPr>
              <a:t>Moodle 3.0 </a:t>
            </a:r>
            <a:endParaRPr lang="fr-FR" sz="1500" kern="100" dirty="0">
              <a:solidFill>
                <a:schemeClr val="bg1"/>
              </a:solidFill>
              <a:latin typeface="Bookman Old Style" panose="02050604050505020204" pitchFamily="18" charset="0"/>
              <a:ea typeface="Calibri" panose="020F0502020204030204" pitchFamily="34" charset="0"/>
              <a:cs typeface="Times New Roman" panose="02020603050405020304" pitchFamily="18" charset="0"/>
            </a:endParaRPr>
          </a:p>
          <a:p>
            <a:pPr marL="0" lvl="0" indent="0" algn="l">
              <a:lnSpc>
                <a:spcPct val="150000"/>
              </a:lnSpc>
            </a:pPr>
            <a:r>
              <a:rPr lang="fr-FR" sz="1500" kern="100" dirty="0">
                <a:solidFill>
                  <a:schemeClr val="bg1"/>
                </a:solidFill>
                <a:effectLst/>
                <a:latin typeface="Bookman Old Style" panose="02050604050505020204" pitchFamily="18" charset="0"/>
                <a:ea typeface="Calibri" panose="020F0502020204030204" pitchFamily="34" charset="0"/>
                <a:cs typeface="Times New Roman" panose="02020603050405020304" pitchFamily="18" charset="0"/>
              </a:rPr>
              <a:t>   - En 2017 : </a:t>
            </a:r>
            <a:r>
              <a:rPr lang="fr-FR" sz="1500" b="0" i="0" dirty="0">
                <a:solidFill>
                  <a:schemeClr val="bg1"/>
                </a:solidFill>
                <a:effectLst/>
                <a:latin typeface="Bookman Old Style" panose="02050604050505020204" pitchFamily="18" charset="0"/>
              </a:rPr>
              <a:t>Moodle 3.4 a été publié</a:t>
            </a:r>
            <a:endParaRPr lang="fr-FR" sz="1500" kern="100" dirty="0">
              <a:solidFill>
                <a:schemeClr val="bg1"/>
              </a:solidFill>
              <a:effectLst/>
              <a:latin typeface="Bookman Old Style" panose="02050604050505020204" pitchFamily="18" charset="0"/>
              <a:ea typeface="Calibri" panose="020F0502020204030204" pitchFamily="34" charset="0"/>
              <a:cs typeface="Times New Roman" panose="02020603050405020304" pitchFamily="18" charset="0"/>
            </a:endParaRPr>
          </a:p>
          <a:p>
            <a:pPr marL="0" lvl="0" indent="0" algn="l">
              <a:lnSpc>
                <a:spcPct val="150000"/>
              </a:lnSpc>
            </a:pPr>
            <a:r>
              <a:rPr lang="fr-FR" sz="1500" kern="100" dirty="0">
                <a:solidFill>
                  <a:schemeClr val="bg1"/>
                </a:solidFill>
                <a:latin typeface="Bookman Old Style" panose="02050604050505020204" pitchFamily="18" charset="0"/>
                <a:ea typeface="Calibri" panose="020F0502020204030204" pitchFamily="34" charset="0"/>
                <a:cs typeface="Times New Roman" panose="02020603050405020304" pitchFamily="18" charset="0"/>
              </a:rPr>
              <a:t>   - En 2019 : </a:t>
            </a:r>
            <a:r>
              <a:rPr lang="fr-FR" sz="1500" b="0" i="0" dirty="0">
                <a:solidFill>
                  <a:schemeClr val="bg1"/>
                </a:solidFill>
                <a:effectLst/>
                <a:latin typeface="Bookman Old Style" panose="02050604050505020204" pitchFamily="18" charset="0"/>
              </a:rPr>
              <a:t>Moodle 3.7</a:t>
            </a:r>
            <a:endParaRPr lang="fr-FR" sz="1500" kern="100" dirty="0">
              <a:solidFill>
                <a:schemeClr val="bg1"/>
              </a:solidFill>
              <a:latin typeface="Bookman Old Style" panose="02050604050505020204" pitchFamily="18" charset="0"/>
              <a:ea typeface="Calibri" panose="020F0502020204030204" pitchFamily="34" charset="0"/>
              <a:cs typeface="Times New Roman" panose="02020603050405020304" pitchFamily="18" charset="0"/>
            </a:endParaRPr>
          </a:p>
          <a:p>
            <a:pPr marL="0" lvl="0" indent="0" algn="l">
              <a:lnSpc>
                <a:spcPct val="150000"/>
              </a:lnSpc>
            </a:pPr>
            <a:r>
              <a:rPr lang="fr-FR" sz="1500" kern="100" dirty="0">
                <a:solidFill>
                  <a:schemeClr val="bg1"/>
                </a:solidFill>
                <a:effectLst/>
                <a:latin typeface="Bookman Old Style" panose="02050604050505020204" pitchFamily="18" charset="0"/>
                <a:ea typeface="Calibri" panose="020F0502020204030204" pitchFamily="34" charset="0"/>
                <a:cs typeface="Times New Roman" panose="02020603050405020304" pitchFamily="18" charset="0"/>
              </a:rPr>
              <a:t>   - En 2020 : </a:t>
            </a:r>
            <a:r>
              <a:rPr lang="fr-FR" sz="1500" b="0" i="0" dirty="0">
                <a:solidFill>
                  <a:schemeClr val="bg1"/>
                </a:solidFill>
                <a:effectLst/>
                <a:latin typeface="Bookman Old Style" panose="02050604050505020204" pitchFamily="18" charset="0"/>
              </a:rPr>
              <a:t>Moodle 3.9 a été lancé</a:t>
            </a:r>
            <a:endParaRPr lang="fr-FR" sz="1500" kern="100" dirty="0">
              <a:solidFill>
                <a:schemeClr val="bg1"/>
              </a:solidFill>
              <a:effectLst/>
              <a:latin typeface="Bookman Old Style" panose="02050604050505020204" pitchFamily="18" charset="0"/>
              <a:ea typeface="Calibri" panose="020F0502020204030204" pitchFamily="34" charset="0"/>
              <a:cs typeface="Times New Roman" panose="02020603050405020304" pitchFamily="18" charset="0"/>
            </a:endParaRPr>
          </a:p>
        </p:txBody>
      </p:sp>
      <p:sp>
        <p:nvSpPr>
          <p:cNvPr id="211" name="Google Shape;211;p32"/>
          <p:cNvSpPr/>
          <p:nvPr/>
        </p:nvSpPr>
        <p:spPr>
          <a:xfrm rot="-5400000">
            <a:off x="6600" y="1660525"/>
            <a:ext cx="1057500" cy="1070700"/>
          </a:xfrm>
          <a:prstGeom prst="rect">
            <a:avLst/>
          </a:prstGeom>
          <a:gradFill>
            <a:gsLst>
              <a:gs pos="200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12168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10">
                                            <p:txEl>
                                              <p:pRg st="0" end="0"/>
                                            </p:txEl>
                                          </p:spTgt>
                                        </p:tgtEl>
                                        <p:attrNameLst>
                                          <p:attrName>style.visibility</p:attrName>
                                        </p:attrNameLst>
                                      </p:cBhvr>
                                      <p:to>
                                        <p:strVal val="visible"/>
                                      </p:to>
                                    </p:set>
                                    <p:animEffect transition="in" filter="wipe(down)">
                                      <p:cBhvr>
                                        <p:cTn id="10" dur="500"/>
                                        <p:tgtEl>
                                          <p:spTgt spid="210">
                                            <p:txEl>
                                              <p:pRg st="0" end="0"/>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10">
                                            <p:txEl>
                                              <p:pRg st="1" end="1"/>
                                            </p:txEl>
                                          </p:spTgt>
                                        </p:tgtEl>
                                        <p:attrNameLst>
                                          <p:attrName>style.visibility</p:attrName>
                                        </p:attrNameLst>
                                      </p:cBhvr>
                                      <p:to>
                                        <p:strVal val="visible"/>
                                      </p:to>
                                    </p:set>
                                    <p:animEffect transition="in" filter="wipe(down)">
                                      <p:cBhvr>
                                        <p:cTn id="13" dur="500"/>
                                        <p:tgtEl>
                                          <p:spTgt spid="210">
                                            <p:txEl>
                                              <p:pRg st="1" end="1"/>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10">
                                            <p:txEl>
                                              <p:pRg st="2" end="2"/>
                                            </p:txEl>
                                          </p:spTgt>
                                        </p:tgtEl>
                                        <p:attrNameLst>
                                          <p:attrName>style.visibility</p:attrName>
                                        </p:attrNameLst>
                                      </p:cBhvr>
                                      <p:to>
                                        <p:strVal val="visible"/>
                                      </p:to>
                                    </p:set>
                                    <p:animEffect transition="in" filter="wipe(down)">
                                      <p:cBhvr>
                                        <p:cTn id="16" dur="500"/>
                                        <p:tgtEl>
                                          <p:spTgt spid="210">
                                            <p:txEl>
                                              <p:pRg st="2" end="2"/>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10">
                                            <p:txEl>
                                              <p:pRg st="3" end="3"/>
                                            </p:txEl>
                                          </p:spTgt>
                                        </p:tgtEl>
                                        <p:attrNameLst>
                                          <p:attrName>style.visibility</p:attrName>
                                        </p:attrNameLst>
                                      </p:cBhvr>
                                      <p:to>
                                        <p:strVal val="visible"/>
                                      </p:to>
                                    </p:set>
                                    <p:animEffect transition="in" filter="wipe(down)">
                                      <p:cBhvr>
                                        <p:cTn id="19" dur="500"/>
                                        <p:tgtEl>
                                          <p:spTgt spid="210">
                                            <p:txEl>
                                              <p:pRg st="3" end="3"/>
                                            </p:tx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10">
                                            <p:txEl>
                                              <p:pRg st="4" end="4"/>
                                            </p:txEl>
                                          </p:spTgt>
                                        </p:tgtEl>
                                        <p:attrNameLst>
                                          <p:attrName>style.visibility</p:attrName>
                                        </p:attrNameLst>
                                      </p:cBhvr>
                                      <p:to>
                                        <p:strVal val="visible"/>
                                      </p:to>
                                    </p:set>
                                    <p:animEffect transition="in" filter="wipe(down)">
                                      <p:cBhvr>
                                        <p:cTn id="22" dur="500"/>
                                        <p:tgtEl>
                                          <p:spTgt spid="210">
                                            <p:txEl>
                                              <p:pRg st="4" end="4"/>
                                            </p:tx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10">
                                            <p:txEl>
                                              <p:pRg st="5" end="5"/>
                                            </p:txEl>
                                          </p:spTgt>
                                        </p:tgtEl>
                                        <p:attrNameLst>
                                          <p:attrName>style.visibility</p:attrName>
                                        </p:attrNameLst>
                                      </p:cBhvr>
                                      <p:to>
                                        <p:strVal val="visible"/>
                                      </p:to>
                                    </p:set>
                                    <p:animEffect transition="in" filter="wipe(down)">
                                      <p:cBhvr>
                                        <p:cTn id="25" dur="500"/>
                                        <p:tgtEl>
                                          <p:spTgt spid="210">
                                            <p:txEl>
                                              <p:pRg st="5" end="5"/>
                                            </p:txEl>
                                          </p:spTgt>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10">
                                            <p:txEl>
                                              <p:pRg st="6" end="6"/>
                                            </p:txEl>
                                          </p:spTgt>
                                        </p:tgtEl>
                                        <p:attrNameLst>
                                          <p:attrName>style.visibility</p:attrName>
                                        </p:attrNameLst>
                                      </p:cBhvr>
                                      <p:to>
                                        <p:strVal val="visible"/>
                                      </p:to>
                                    </p:set>
                                    <p:animEffect transition="in" filter="wipe(down)">
                                      <p:cBhvr>
                                        <p:cTn id="28" dur="500"/>
                                        <p:tgtEl>
                                          <p:spTgt spid="210">
                                            <p:txEl>
                                              <p:pRg st="6" end="6"/>
                                            </p:txEl>
                                          </p:spTgt>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10">
                                            <p:txEl>
                                              <p:pRg st="7" end="7"/>
                                            </p:txEl>
                                          </p:spTgt>
                                        </p:tgtEl>
                                        <p:attrNameLst>
                                          <p:attrName>style.visibility</p:attrName>
                                        </p:attrNameLst>
                                      </p:cBhvr>
                                      <p:to>
                                        <p:strVal val="visible"/>
                                      </p:to>
                                    </p:set>
                                    <p:animEffect transition="in" filter="wipe(down)">
                                      <p:cBhvr>
                                        <p:cTn id="31" dur="500"/>
                                        <p:tgtEl>
                                          <p:spTgt spid="210">
                                            <p:txEl>
                                              <p:pRg st="7" end="7"/>
                                            </p:txEl>
                                          </p:spTgt>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10">
                                            <p:txEl>
                                              <p:pRg st="8" end="8"/>
                                            </p:txEl>
                                          </p:spTgt>
                                        </p:tgtEl>
                                        <p:attrNameLst>
                                          <p:attrName>style.visibility</p:attrName>
                                        </p:attrNameLst>
                                      </p:cBhvr>
                                      <p:to>
                                        <p:strVal val="visible"/>
                                      </p:to>
                                    </p:set>
                                    <p:animEffect transition="in" filter="wipe(down)">
                                      <p:cBhvr>
                                        <p:cTn id="34" dur="500"/>
                                        <p:tgtEl>
                                          <p:spTgt spid="210">
                                            <p:txEl>
                                              <p:pRg st="8" end="8"/>
                                            </p:txEl>
                                          </p:spTgt>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210">
                                            <p:txEl>
                                              <p:pRg st="9" end="9"/>
                                            </p:txEl>
                                          </p:spTgt>
                                        </p:tgtEl>
                                        <p:attrNameLst>
                                          <p:attrName>style.visibility</p:attrName>
                                        </p:attrNameLst>
                                      </p:cBhvr>
                                      <p:to>
                                        <p:strVal val="visible"/>
                                      </p:to>
                                    </p:set>
                                    <p:animEffect transition="in" filter="wipe(down)">
                                      <p:cBhvr>
                                        <p:cTn id="37" dur="500"/>
                                        <p:tgtEl>
                                          <p:spTgt spid="210">
                                            <p:txEl>
                                              <p:pRg st="9" end="9"/>
                                            </p:txEl>
                                          </p:spTgt>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210">
                                            <p:txEl>
                                              <p:pRg st="10" end="10"/>
                                            </p:txEl>
                                          </p:spTgt>
                                        </p:tgtEl>
                                        <p:attrNameLst>
                                          <p:attrName>style.visibility</p:attrName>
                                        </p:attrNameLst>
                                      </p:cBhvr>
                                      <p:to>
                                        <p:strVal val="visible"/>
                                      </p:to>
                                    </p:set>
                                    <p:animEffect transition="in" filter="wipe(down)">
                                      <p:cBhvr>
                                        <p:cTn id="40" dur="500"/>
                                        <p:tgtEl>
                                          <p:spTgt spid="210">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10"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241" name="Google Shape;241;p36"/>
          <p:cNvSpPr/>
          <p:nvPr/>
        </p:nvSpPr>
        <p:spPr>
          <a:xfrm rot="-5400000" flipH="1">
            <a:off x="3281200" y="-725975"/>
            <a:ext cx="2581500" cy="61590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6"/>
          <p:cNvSpPr txBox="1">
            <a:spLocks noGrp="1"/>
          </p:cNvSpPr>
          <p:nvPr>
            <p:ph type="title"/>
          </p:nvPr>
        </p:nvSpPr>
        <p:spPr>
          <a:xfrm>
            <a:off x="3200250" y="1742749"/>
            <a:ext cx="2743200" cy="15108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solidFill>
                  <a:schemeClr val="lt1"/>
                </a:solidFill>
              </a:rPr>
              <a:t> PARTIE PRATIQUE</a:t>
            </a:r>
            <a:endParaRPr dirty="0">
              <a:solidFill>
                <a:schemeClr val="lt1"/>
              </a:solidFill>
            </a:endParaRPr>
          </a:p>
        </p:txBody>
      </p:sp>
      <p:sp>
        <p:nvSpPr>
          <p:cNvPr id="243" name="Google Shape;243;p36"/>
          <p:cNvSpPr/>
          <p:nvPr/>
        </p:nvSpPr>
        <p:spPr>
          <a:xfrm rot="-5400000" flipH="1">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rot="-5400000" flipH="1">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wipe(right)">
                                      <p:cBhvr>
                                        <p:cTn id="7" dur="500"/>
                                        <p:tgtEl>
                                          <p:spTgt spid="24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3"/>
                                        </p:tgtEl>
                                        <p:attrNameLst>
                                          <p:attrName>style.visibility</p:attrName>
                                        </p:attrNameLst>
                                      </p:cBhvr>
                                      <p:to>
                                        <p:strVal val="visible"/>
                                      </p:to>
                                    </p:set>
                                    <p:animEffect transition="in" filter="wipe(left)">
                                      <p:cBhvr>
                                        <p:cTn id="10" dur="500"/>
                                        <p:tgtEl>
                                          <p:spTgt spid="243"/>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241"/>
                                        </p:tgtEl>
                                        <p:attrNameLst>
                                          <p:attrName>style.visibility</p:attrName>
                                        </p:attrNameLst>
                                      </p:cBhvr>
                                      <p:to>
                                        <p:strVal val="visible"/>
                                      </p:to>
                                    </p:set>
                                    <p:animEffect transition="in" filter="fade">
                                      <p:cBhvr>
                                        <p:cTn id="13" dur="1000"/>
                                        <p:tgtEl>
                                          <p:spTgt spid="2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 grpId="0" animBg="1"/>
      <p:bldP spid="243" grpId="0" animBg="1"/>
      <p:bldP spid="24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8000"/>
            <a:lum/>
          </a:blip>
          <a:srcRect/>
          <a:stretch>
            <a:fillRect t="-16000" b="-16000"/>
          </a:stretch>
        </a:blipFill>
        <a:effectLst/>
      </p:bgPr>
    </p:bg>
    <p:spTree>
      <p:nvGrpSpPr>
        <p:cNvPr id="1" name="Shape 248"/>
        <p:cNvGrpSpPr/>
        <p:nvPr/>
      </p:nvGrpSpPr>
      <p:grpSpPr>
        <a:xfrm>
          <a:off x="0" y="0"/>
          <a:ext cx="0" cy="0"/>
          <a:chOff x="0" y="0"/>
          <a:chExt cx="0" cy="0"/>
        </a:xfrm>
      </p:grpSpPr>
      <p:sp>
        <p:nvSpPr>
          <p:cNvPr id="249" name="Google Shape;249;p37"/>
          <p:cNvSpPr/>
          <p:nvPr/>
        </p:nvSpPr>
        <p:spPr>
          <a:xfrm>
            <a:off x="6303749" y="0"/>
            <a:ext cx="2840251"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7"/>
          <p:cNvSpPr/>
          <p:nvPr/>
        </p:nvSpPr>
        <p:spPr>
          <a:xfrm>
            <a:off x="315962" y="1598950"/>
            <a:ext cx="4521851" cy="15681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7"/>
          <p:cNvSpPr txBox="1">
            <a:spLocks noGrp="1"/>
          </p:cNvSpPr>
          <p:nvPr>
            <p:ph type="ctrTitle"/>
          </p:nvPr>
        </p:nvSpPr>
        <p:spPr>
          <a:xfrm>
            <a:off x="861787" y="2094100"/>
            <a:ext cx="3430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dirty="0">
                <a:solidFill>
                  <a:schemeClr val="lt1"/>
                </a:solidFill>
              </a:rPr>
              <a:t>PRE-REQUIS</a:t>
            </a:r>
            <a:endParaRPr sz="3200" dirty="0">
              <a:solidFill>
                <a:schemeClr val="lt1"/>
              </a:solidFill>
            </a:endParaRPr>
          </a:p>
        </p:txBody>
      </p:sp>
      <p:sp>
        <p:nvSpPr>
          <p:cNvPr id="252" name="Google Shape;252;p37"/>
          <p:cNvSpPr txBox="1">
            <a:spLocks noGrp="1"/>
          </p:cNvSpPr>
          <p:nvPr>
            <p:ph type="title" idx="2"/>
          </p:nvPr>
        </p:nvSpPr>
        <p:spPr>
          <a:xfrm rot="5400000">
            <a:off x="7301960" y="3092618"/>
            <a:ext cx="2262758" cy="1421322"/>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sz="7200" dirty="0">
                <a:solidFill>
                  <a:schemeClr val="lt1"/>
                </a:solidFill>
              </a:rPr>
              <a:t>03</a:t>
            </a:r>
            <a:endParaRPr sz="7200" dirty="0">
              <a:solidFill>
                <a:schemeClr val="lt1"/>
              </a:solidFill>
            </a:endParaRPr>
          </a:p>
        </p:txBody>
      </p:sp>
    </p:spTree>
    <p:extLst>
      <p:ext uri="{BB962C8B-B14F-4D97-AF65-F5344CB8AC3E}">
        <p14:creationId xmlns:p14="http://schemas.microsoft.com/office/powerpoint/2010/main" val="346059914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243" name="Google Shape;243;p36"/>
          <p:cNvSpPr/>
          <p:nvPr/>
        </p:nvSpPr>
        <p:spPr>
          <a:xfrm rot="-5400000" flipH="1">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rot="-5400000" flipH="1">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Image 4">
            <a:extLst>
              <a:ext uri="{FF2B5EF4-FFF2-40B4-BE49-F238E27FC236}">
                <a16:creationId xmlns:a16="http://schemas.microsoft.com/office/drawing/2014/main" id="{2FB4156E-F14D-5399-9C3B-BDCD34C840AE}"/>
              </a:ext>
            </a:extLst>
          </p:cNvPr>
          <p:cNvPicPr>
            <a:picLocks noChangeAspect="1"/>
          </p:cNvPicPr>
          <p:nvPr/>
        </p:nvPicPr>
        <p:blipFill rotWithShape="1">
          <a:blip r:embed="rId3"/>
          <a:srcRect l="5577" t="10662" r="1007" b="69901"/>
          <a:stretch/>
        </p:blipFill>
        <p:spPr>
          <a:xfrm>
            <a:off x="2523282" y="2908147"/>
            <a:ext cx="6465279" cy="1549557"/>
          </a:xfrm>
          <a:prstGeom prst="rect">
            <a:avLst/>
          </a:prstGeom>
        </p:spPr>
      </p:pic>
      <p:sp>
        <p:nvSpPr>
          <p:cNvPr id="8" name="Rectangle 2">
            <a:extLst>
              <a:ext uri="{FF2B5EF4-FFF2-40B4-BE49-F238E27FC236}">
                <a16:creationId xmlns:a16="http://schemas.microsoft.com/office/drawing/2014/main" id="{B5E78685-7B78-845E-BE4F-63D4C6A8C308}"/>
              </a:ext>
            </a:extLst>
          </p:cNvPr>
          <p:cNvSpPr>
            <a:spLocks noChangeArrowheads="1"/>
          </p:cNvSpPr>
          <p:nvPr/>
        </p:nvSpPr>
        <p:spPr bwMode="auto">
          <a:xfrm>
            <a:off x="3019244" y="1203287"/>
            <a:ext cx="2939970" cy="571247"/>
          </a:xfrm>
          <a:prstGeom prst="rect">
            <a:avLst/>
          </a:prstGeom>
          <a:solidFill>
            <a:srgbClr val="F0F2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9981" rIns="0" bIns="9998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339966"/>
                </a:solidFill>
                <a:effectLst/>
                <a:latin typeface="Arial" panose="020B0604020202020204" pitchFamily="34" charset="0"/>
                <a:cs typeface="Arial" panose="020B0604020202020204" pitchFamily="34" charset="0"/>
              </a:rPr>
              <a:t># sudo yum update -y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339966"/>
                </a:solidFill>
                <a:effectLst/>
                <a:latin typeface="Arial" panose="020B0604020202020204" pitchFamily="34" charset="0"/>
                <a:cs typeface="Arial" panose="020B0604020202020204" pitchFamily="34" charset="0"/>
              </a:rPr>
              <a:t># sudo yum install httpd</a:t>
            </a:r>
            <a:r>
              <a:rPr kumimoji="0" lang="fr-FR" altLang="fr-FR" sz="800" b="0" i="0" u="none" strike="noStrike" cap="none" normalizeH="0" baseline="0" dirty="0">
                <a:ln>
                  <a:noFill/>
                </a:ln>
                <a:solidFill>
                  <a:schemeClr val="tx1"/>
                </a:solidFill>
                <a:effectLst/>
              </a:rPr>
              <a:t>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5A20FA21-A37B-339C-677B-6E8888584C00}"/>
              </a:ext>
            </a:extLst>
          </p:cNvPr>
          <p:cNvSpPr txBox="1"/>
          <p:nvPr/>
        </p:nvSpPr>
        <p:spPr>
          <a:xfrm>
            <a:off x="348250" y="473504"/>
            <a:ext cx="3216753" cy="738664"/>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Bookman Old Style" panose="02050604050505020204" pitchFamily="18" charset="0"/>
              </a:rPr>
              <a:t>En premier lieu on met à jour le serveur en tapant ces commandes ci-dessous : </a:t>
            </a:r>
            <a:endParaRPr lang="fr-FR" dirty="0">
              <a:latin typeface="Bookman Old Style" panose="02050604050505020204" pitchFamily="18" charset="0"/>
            </a:endParaRPr>
          </a:p>
        </p:txBody>
      </p:sp>
      <p:sp>
        <p:nvSpPr>
          <p:cNvPr id="10" name="ZoneTexte 9">
            <a:extLst>
              <a:ext uri="{FF2B5EF4-FFF2-40B4-BE49-F238E27FC236}">
                <a16:creationId xmlns:a16="http://schemas.microsoft.com/office/drawing/2014/main" id="{DB407C8D-256D-0192-7332-9E59EFA452C1}"/>
              </a:ext>
            </a:extLst>
          </p:cNvPr>
          <p:cNvSpPr txBox="1"/>
          <p:nvPr/>
        </p:nvSpPr>
        <p:spPr>
          <a:xfrm>
            <a:off x="567159" y="1944547"/>
            <a:ext cx="2997844" cy="738664"/>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Bookman Old Style" panose="02050604050505020204" pitchFamily="18" charset="0"/>
              </a:rPr>
              <a:t>Ensuite on démarre les services </a:t>
            </a:r>
            <a:r>
              <a:rPr lang="en-US" dirty="0" err="1">
                <a:latin typeface="Bookman Old Style" panose="02050604050505020204" pitchFamily="18" charset="0"/>
              </a:rPr>
              <a:t>suivants</a:t>
            </a:r>
            <a:r>
              <a:rPr lang="en-US" dirty="0">
                <a:latin typeface="Bookman Old Style" panose="02050604050505020204" pitchFamily="18" charset="0"/>
              </a:rPr>
              <a:t> pour installer Apache Server </a:t>
            </a:r>
            <a:endParaRPr lang="fr-FR" dirty="0">
              <a:latin typeface="Bookman Old Style" panose="02050604050505020204" pitchFamily="18" charset="0"/>
            </a:endParaRPr>
          </a:p>
        </p:txBody>
      </p:sp>
    </p:spTree>
    <p:extLst>
      <p:ext uri="{BB962C8B-B14F-4D97-AF65-F5344CB8AC3E}">
        <p14:creationId xmlns:p14="http://schemas.microsoft.com/office/powerpoint/2010/main" val="17611460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wipe(right)">
                                      <p:cBhvr>
                                        <p:cTn id="7" dur="500"/>
                                        <p:tgtEl>
                                          <p:spTgt spid="24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3"/>
                                        </p:tgtEl>
                                        <p:attrNameLst>
                                          <p:attrName>style.visibility</p:attrName>
                                        </p:attrNameLst>
                                      </p:cBhvr>
                                      <p:to>
                                        <p:strVal val="visible"/>
                                      </p:to>
                                    </p:set>
                                    <p:animEffect transition="in" filter="wipe(left)">
                                      <p:cBhvr>
                                        <p:cTn id="10"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24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243" name="Google Shape;243;p36"/>
          <p:cNvSpPr/>
          <p:nvPr/>
        </p:nvSpPr>
        <p:spPr>
          <a:xfrm rot="-5400000" flipH="1">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rot="-5400000" flipH="1">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 2">
            <a:extLst>
              <a:ext uri="{FF2B5EF4-FFF2-40B4-BE49-F238E27FC236}">
                <a16:creationId xmlns:a16="http://schemas.microsoft.com/office/drawing/2014/main" id="{C9DDC240-9303-6F17-25F1-2AB657806909}"/>
              </a:ext>
            </a:extLst>
          </p:cNvPr>
          <p:cNvPicPr>
            <a:picLocks noChangeAspect="1"/>
          </p:cNvPicPr>
          <p:nvPr/>
        </p:nvPicPr>
        <p:blipFill rotWithShape="1">
          <a:blip r:embed="rId3"/>
          <a:srcRect l="6260" t="11127" b="69666"/>
          <a:stretch/>
        </p:blipFill>
        <p:spPr>
          <a:xfrm>
            <a:off x="2882094" y="1632750"/>
            <a:ext cx="6110469" cy="939000"/>
          </a:xfrm>
          <a:prstGeom prst="rect">
            <a:avLst/>
          </a:prstGeom>
        </p:spPr>
      </p:pic>
      <p:sp>
        <p:nvSpPr>
          <p:cNvPr id="4" name="ZoneTexte 3">
            <a:extLst>
              <a:ext uri="{FF2B5EF4-FFF2-40B4-BE49-F238E27FC236}">
                <a16:creationId xmlns:a16="http://schemas.microsoft.com/office/drawing/2014/main" id="{4CD5E17E-4DF9-D9A5-F3E3-59807D464645}"/>
              </a:ext>
            </a:extLst>
          </p:cNvPr>
          <p:cNvSpPr txBox="1"/>
          <p:nvPr/>
        </p:nvSpPr>
        <p:spPr>
          <a:xfrm>
            <a:off x="648182" y="185195"/>
            <a:ext cx="3090441" cy="738664"/>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Bookman Old Style" panose="02050604050505020204" pitchFamily="18" charset="0"/>
              </a:rPr>
              <a:t>On autorise les ports Apache dans le pare-feu avec ces commandes :</a:t>
            </a:r>
            <a:endParaRPr lang="fr-FR" dirty="0">
              <a:latin typeface="Bookman Old Style" panose="02050604050505020204" pitchFamily="18" charset="0"/>
            </a:endParaRPr>
          </a:p>
        </p:txBody>
      </p:sp>
      <p:sp>
        <p:nvSpPr>
          <p:cNvPr id="6" name="Rectangle 1">
            <a:extLst>
              <a:ext uri="{FF2B5EF4-FFF2-40B4-BE49-F238E27FC236}">
                <a16:creationId xmlns:a16="http://schemas.microsoft.com/office/drawing/2014/main" id="{0FCD6B58-F7C2-CFBD-42F5-514E04C459E8}"/>
              </a:ext>
            </a:extLst>
          </p:cNvPr>
          <p:cNvSpPr>
            <a:spLocks noChangeArrowheads="1"/>
          </p:cNvSpPr>
          <p:nvPr/>
        </p:nvSpPr>
        <p:spPr bwMode="auto">
          <a:xfrm>
            <a:off x="2395959" y="816446"/>
            <a:ext cx="3345084" cy="571247"/>
          </a:xfrm>
          <a:prstGeom prst="rect">
            <a:avLst/>
          </a:prstGeom>
          <a:solidFill>
            <a:srgbClr val="F0F2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9981" rIns="0" bIns="9998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339966"/>
                </a:solidFill>
                <a:effectLst/>
                <a:latin typeface="Arial" panose="020B0604020202020204" pitchFamily="34" charset="0"/>
                <a:cs typeface="Arial" panose="020B0604020202020204" pitchFamily="34" charset="0"/>
              </a:rPr>
              <a:t>#  firewall-cmd --permanent --add-port=80/tcp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339966"/>
                </a:solidFill>
                <a:effectLst/>
                <a:latin typeface="Arial" panose="020B0604020202020204" pitchFamily="34" charset="0"/>
                <a:cs typeface="Arial" panose="020B0604020202020204" pitchFamily="34" charset="0"/>
              </a:rPr>
              <a:t>#  firewall-cmd --permanent --add-port=443/tcp</a:t>
            </a:r>
            <a:r>
              <a:rPr kumimoji="0" lang="fr-FR" altLang="fr-FR" sz="800" b="0" i="0" u="none" strike="noStrike" cap="none" normalizeH="0" baseline="0" dirty="0">
                <a:ln>
                  <a:noFill/>
                </a:ln>
                <a:solidFill>
                  <a:schemeClr val="tx1"/>
                </a:solidFill>
                <a:effectLst/>
              </a:rPr>
              <a:t>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8" name="Image 7">
            <a:extLst>
              <a:ext uri="{FF2B5EF4-FFF2-40B4-BE49-F238E27FC236}">
                <a16:creationId xmlns:a16="http://schemas.microsoft.com/office/drawing/2014/main" id="{A4351A96-333D-795D-6713-A8EB63C636BC}"/>
              </a:ext>
            </a:extLst>
          </p:cNvPr>
          <p:cNvPicPr>
            <a:picLocks noChangeAspect="1"/>
          </p:cNvPicPr>
          <p:nvPr/>
        </p:nvPicPr>
        <p:blipFill rotWithShape="1">
          <a:blip r:embed="rId3"/>
          <a:srcRect l="3080" t="30235" b="65569"/>
          <a:stretch/>
        </p:blipFill>
        <p:spPr>
          <a:xfrm>
            <a:off x="2193402" y="3684607"/>
            <a:ext cx="6646762" cy="215817"/>
          </a:xfrm>
          <a:prstGeom prst="rect">
            <a:avLst/>
          </a:prstGeom>
        </p:spPr>
      </p:pic>
      <p:sp>
        <p:nvSpPr>
          <p:cNvPr id="9" name="ZoneTexte 8">
            <a:extLst>
              <a:ext uri="{FF2B5EF4-FFF2-40B4-BE49-F238E27FC236}">
                <a16:creationId xmlns:a16="http://schemas.microsoft.com/office/drawing/2014/main" id="{79842148-81C7-D25C-A9A5-5F2F401E76F3}"/>
              </a:ext>
            </a:extLst>
          </p:cNvPr>
          <p:cNvSpPr txBox="1"/>
          <p:nvPr/>
        </p:nvSpPr>
        <p:spPr>
          <a:xfrm>
            <a:off x="653969" y="2974477"/>
            <a:ext cx="3483980" cy="523220"/>
          </a:xfrm>
          <a:prstGeom prst="rect">
            <a:avLst/>
          </a:prstGeom>
          <a:noFill/>
        </p:spPr>
        <p:txBody>
          <a:bodyPr wrap="square" rtlCol="0">
            <a:spAutoFit/>
          </a:bodyPr>
          <a:lstStyle/>
          <a:p>
            <a:pPr marL="285750" indent="-285750">
              <a:buFont typeface="Wingdings" panose="05000000000000000000" pitchFamily="2" charset="2"/>
              <a:buChar char="§"/>
            </a:pPr>
            <a:r>
              <a:rPr lang="fr-FR" b="0" i="0" dirty="0">
                <a:solidFill>
                  <a:srgbClr val="333333"/>
                </a:solidFill>
                <a:effectLst/>
                <a:latin typeface="Bookman Old Style" panose="02050604050505020204" pitchFamily="18" charset="0"/>
              </a:rPr>
              <a:t>Exécutez la commande suivante pour installer MariaDB :</a:t>
            </a:r>
            <a:endParaRPr lang="fr-FR" dirty="0">
              <a:latin typeface="Bookman Old Style" panose="02050604050505020204" pitchFamily="18" charset="0"/>
            </a:endParaRPr>
          </a:p>
        </p:txBody>
      </p:sp>
    </p:spTree>
    <p:extLst>
      <p:ext uri="{BB962C8B-B14F-4D97-AF65-F5344CB8AC3E}">
        <p14:creationId xmlns:p14="http://schemas.microsoft.com/office/powerpoint/2010/main" val="8136922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wipe(right)">
                                      <p:cBhvr>
                                        <p:cTn id="7" dur="500"/>
                                        <p:tgtEl>
                                          <p:spTgt spid="24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3"/>
                                        </p:tgtEl>
                                        <p:attrNameLst>
                                          <p:attrName>style.visibility</p:attrName>
                                        </p:attrNameLst>
                                      </p:cBhvr>
                                      <p:to>
                                        <p:strVal val="visible"/>
                                      </p:to>
                                    </p:set>
                                    <p:animEffect transition="in" filter="wipe(left)">
                                      <p:cBhvr>
                                        <p:cTn id="10"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24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243" name="Google Shape;243;p36"/>
          <p:cNvSpPr/>
          <p:nvPr/>
        </p:nvSpPr>
        <p:spPr>
          <a:xfrm rot="-5400000" flipH="1">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rot="-5400000" flipH="1">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ZoneTexte 4">
            <a:extLst>
              <a:ext uri="{FF2B5EF4-FFF2-40B4-BE49-F238E27FC236}">
                <a16:creationId xmlns:a16="http://schemas.microsoft.com/office/drawing/2014/main" id="{11C549D1-47B0-0139-935E-F6E1E64B4999}"/>
              </a:ext>
            </a:extLst>
          </p:cNvPr>
          <p:cNvSpPr txBox="1"/>
          <p:nvPr/>
        </p:nvSpPr>
        <p:spPr>
          <a:xfrm>
            <a:off x="688694" y="646092"/>
            <a:ext cx="3460830" cy="738664"/>
          </a:xfrm>
          <a:prstGeom prst="rect">
            <a:avLst/>
          </a:prstGeom>
          <a:noFill/>
        </p:spPr>
        <p:txBody>
          <a:bodyPr wrap="square" rtlCol="0">
            <a:spAutoFit/>
          </a:bodyPr>
          <a:lstStyle/>
          <a:p>
            <a:pPr marL="285750" indent="-285750">
              <a:buFont typeface="Wingdings" panose="05000000000000000000" pitchFamily="2" charset="2"/>
              <a:buChar char="§"/>
            </a:pPr>
            <a:r>
              <a:rPr lang="fr-FR" b="0" i="0" dirty="0">
                <a:solidFill>
                  <a:srgbClr val="333333"/>
                </a:solidFill>
                <a:effectLst/>
                <a:latin typeface="Bookman Old Style" panose="02050604050505020204" pitchFamily="18" charset="0"/>
              </a:rPr>
              <a:t>Après l’installation, démarrez MariaDB et activez-le au démarrage :</a:t>
            </a:r>
            <a:endParaRPr lang="fr-FR" dirty="0">
              <a:latin typeface="Bookman Old Style" panose="02050604050505020204" pitchFamily="18" charset="0"/>
            </a:endParaRPr>
          </a:p>
        </p:txBody>
      </p:sp>
      <p:pic>
        <p:nvPicPr>
          <p:cNvPr id="7" name="Image 6">
            <a:extLst>
              <a:ext uri="{FF2B5EF4-FFF2-40B4-BE49-F238E27FC236}">
                <a16:creationId xmlns:a16="http://schemas.microsoft.com/office/drawing/2014/main" id="{D544F7D8-E3EE-9498-76AC-5259C8EAC3D6}"/>
              </a:ext>
            </a:extLst>
          </p:cNvPr>
          <p:cNvPicPr>
            <a:picLocks noChangeAspect="1"/>
          </p:cNvPicPr>
          <p:nvPr/>
        </p:nvPicPr>
        <p:blipFill rotWithShape="1">
          <a:blip r:embed="rId3"/>
          <a:srcRect l="4599" t="53334" r="19620" b="38115"/>
          <a:stretch/>
        </p:blipFill>
        <p:spPr>
          <a:xfrm>
            <a:off x="2060293" y="1530481"/>
            <a:ext cx="5197033" cy="738664"/>
          </a:xfrm>
          <a:prstGeom prst="rect">
            <a:avLst/>
          </a:prstGeom>
        </p:spPr>
      </p:pic>
      <p:pic>
        <p:nvPicPr>
          <p:cNvPr id="9" name="Image 8">
            <a:extLst>
              <a:ext uri="{FF2B5EF4-FFF2-40B4-BE49-F238E27FC236}">
                <a16:creationId xmlns:a16="http://schemas.microsoft.com/office/drawing/2014/main" id="{5792A42D-4F75-C92D-AEDA-33F3FB8D0DAF}"/>
              </a:ext>
            </a:extLst>
          </p:cNvPr>
          <p:cNvPicPr>
            <a:picLocks noChangeAspect="1"/>
          </p:cNvPicPr>
          <p:nvPr/>
        </p:nvPicPr>
        <p:blipFill rotWithShape="1">
          <a:blip r:embed="rId3"/>
          <a:srcRect l="6455" t="81688" r="19789" b="12685"/>
          <a:stretch/>
        </p:blipFill>
        <p:spPr>
          <a:xfrm>
            <a:off x="2199190" y="3543592"/>
            <a:ext cx="5058136" cy="533356"/>
          </a:xfrm>
          <a:prstGeom prst="rect">
            <a:avLst/>
          </a:prstGeom>
        </p:spPr>
      </p:pic>
      <p:sp>
        <p:nvSpPr>
          <p:cNvPr id="11" name="ZoneTexte 10">
            <a:extLst>
              <a:ext uri="{FF2B5EF4-FFF2-40B4-BE49-F238E27FC236}">
                <a16:creationId xmlns:a16="http://schemas.microsoft.com/office/drawing/2014/main" id="{2EA1159A-D978-E485-0B75-5588D0920001}"/>
              </a:ext>
            </a:extLst>
          </p:cNvPr>
          <p:cNvSpPr txBox="1"/>
          <p:nvPr/>
        </p:nvSpPr>
        <p:spPr>
          <a:xfrm>
            <a:off x="688694" y="2832002"/>
            <a:ext cx="4572000" cy="307777"/>
          </a:xfrm>
          <a:prstGeom prst="rect">
            <a:avLst/>
          </a:prstGeom>
          <a:noFill/>
        </p:spPr>
        <p:txBody>
          <a:bodyPr wrap="square">
            <a:spAutoFit/>
          </a:bodyPr>
          <a:lstStyle/>
          <a:p>
            <a:pPr marL="285750" indent="-285750">
              <a:buFont typeface="Wingdings" panose="05000000000000000000" pitchFamily="2" charset="2"/>
              <a:buChar char="§"/>
            </a:pPr>
            <a:r>
              <a:rPr lang="fr-FR" b="0" i="0" dirty="0">
                <a:solidFill>
                  <a:srgbClr val="333333"/>
                </a:solidFill>
                <a:effectLst/>
                <a:latin typeface="Bookman Old Style" panose="02050604050505020204" pitchFamily="18" charset="0"/>
              </a:rPr>
              <a:t>Installation sécurisée MariaDB</a:t>
            </a:r>
            <a:endParaRPr lang="fr-FR" dirty="0">
              <a:latin typeface="Bookman Old Style" panose="02050604050505020204" pitchFamily="18" charset="0"/>
            </a:endParaRPr>
          </a:p>
        </p:txBody>
      </p:sp>
    </p:spTree>
    <p:extLst>
      <p:ext uri="{BB962C8B-B14F-4D97-AF65-F5344CB8AC3E}">
        <p14:creationId xmlns:p14="http://schemas.microsoft.com/office/powerpoint/2010/main" val="37098872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wipe(right)">
                                      <p:cBhvr>
                                        <p:cTn id="7" dur="500"/>
                                        <p:tgtEl>
                                          <p:spTgt spid="24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3"/>
                                        </p:tgtEl>
                                        <p:attrNameLst>
                                          <p:attrName>style.visibility</p:attrName>
                                        </p:attrNameLst>
                                      </p:cBhvr>
                                      <p:to>
                                        <p:strVal val="visible"/>
                                      </p:to>
                                    </p:set>
                                    <p:animEffect transition="in" filter="wipe(left)">
                                      <p:cBhvr>
                                        <p:cTn id="10"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24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243" name="Google Shape;243;p36"/>
          <p:cNvSpPr/>
          <p:nvPr/>
        </p:nvSpPr>
        <p:spPr>
          <a:xfrm rot="-5400000" flipH="1">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rot="-5400000" flipH="1">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ZoneTexte 11">
            <a:extLst>
              <a:ext uri="{FF2B5EF4-FFF2-40B4-BE49-F238E27FC236}">
                <a16:creationId xmlns:a16="http://schemas.microsoft.com/office/drawing/2014/main" id="{DCBD0058-23A2-44A0-1D36-541873432F4F}"/>
              </a:ext>
            </a:extLst>
          </p:cNvPr>
          <p:cNvSpPr txBox="1"/>
          <p:nvPr/>
        </p:nvSpPr>
        <p:spPr>
          <a:xfrm>
            <a:off x="214691" y="566398"/>
            <a:ext cx="2401187" cy="1384995"/>
          </a:xfrm>
          <a:prstGeom prst="rect">
            <a:avLst/>
          </a:prstGeom>
          <a:noFill/>
        </p:spPr>
        <p:txBody>
          <a:bodyPr wrap="square" rtlCol="0">
            <a:spAutoFit/>
          </a:bodyPr>
          <a:lstStyle/>
          <a:p>
            <a:pPr marL="285750" indent="-285750">
              <a:buFont typeface="Wingdings" panose="05000000000000000000" pitchFamily="2" charset="2"/>
              <a:buChar char="§"/>
            </a:pPr>
            <a:r>
              <a:rPr lang="fr-FR" b="0" i="0" dirty="0">
                <a:solidFill>
                  <a:srgbClr val="333333"/>
                </a:solidFill>
                <a:effectLst/>
                <a:latin typeface="Bookman Old Style" panose="02050604050505020204" pitchFamily="18" charset="0"/>
              </a:rPr>
              <a:t>Vérifiez l’état après l’installation par la commande suivante, si MariaDB a démarré avec succès, l’état doit être actif.</a:t>
            </a:r>
            <a:endParaRPr lang="fr-FR" dirty="0">
              <a:latin typeface="Bookman Old Style" panose="02050604050505020204" pitchFamily="18" charset="0"/>
            </a:endParaRPr>
          </a:p>
        </p:txBody>
      </p:sp>
      <p:pic>
        <p:nvPicPr>
          <p:cNvPr id="3" name="Image 2">
            <a:extLst>
              <a:ext uri="{FF2B5EF4-FFF2-40B4-BE49-F238E27FC236}">
                <a16:creationId xmlns:a16="http://schemas.microsoft.com/office/drawing/2014/main" id="{37BC7DDB-3D4C-68CE-B818-07BD71F2DE5F}"/>
              </a:ext>
            </a:extLst>
          </p:cNvPr>
          <p:cNvPicPr>
            <a:picLocks noChangeAspect="1"/>
          </p:cNvPicPr>
          <p:nvPr/>
        </p:nvPicPr>
        <p:blipFill>
          <a:blip r:embed="rId3"/>
          <a:stretch>
            <a:fillRect/>
          </a:stretch>
        </p:blipFill>
        <p:spPr>
          <a:xfrm>
            <a:off x="2837173" y="685375"/>
            <a:ext cx="5606000" cy="4204500"/>
          </a:xfrm>
          <a:prstGeom prst="rect">
            <a:avLst/>
          </a:prstGeom>
        </p:spPr>
      </p:pic>
    </p:spTree>
    <p:extLst>
      <p:ext uri="{BB962C8B-B14F-4D97-AF65-F5344CB8AC3E}">
        <p14:creationId xmlns:p14="http://schemas.microsoft.com/office/powerpoint/2010/main" val="11232483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wipe(right)">
                                      <p:cBhvr>
                                        <p:cTn id="7" dur="500"/>
                                        <p:tgtEl>
                                          <p:spTgt spid="24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3"/>
                                        </p:tgtEl>
                                        <p:attrNameLst>
                                          <p:attrName>style.visibility</p:attrName>
                                        </p:attrNameLst>
                                      </p:cBhvr>
                                      <p:to>
                                        <p:strVal val="visible"/>
                                      </p:to>
                                    </p:set>
                                    <p:animEffect transition="in" filter="wipe(left)">
                                      <p:cBhvr>
                                        <p:cTn id="10"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24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243" name="Google Shape;243;p36"/>
          <p:cNvSpPr/>
          <p:nvPr/>
        </p:nvSpPr>
        <p:spPr>
          <a:xfrm rot="-5400000" flipH="1">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rot="-5400000" flipH="1">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ZoneTexte 4">
            <a:extLst>
              <a:ext uri="{FF2B5EF4-FFF2-40B4-BE49-F238E27FC236}">
                <a16:creationId xmlns:a16="http://schemas.microsoft.com/office/drawing/2014/main" id="{11C549D1-47B0-0139-935E-F6E1E64B4999}"/>
              </a:ext>
            </a:extLst>
          </p:cNvPr>
          <p:cNvSpPr txBox="1"/>
          <p:nvPr/>
        </p:nvSpPr>
        <p:spPr>
          <a:xfrm>
            <a:off x="610564" y="670290"/>
            <a:ext cx="3825433" cy="954107"/>
          </a:xfrm>
          <a:prstGeom prst="rect">
            <a:avLst/>
          </a:prstGeom>
          <a:noFill/>
        </p:spPr>
        <p:txBody>
          <a:bodyPr wrap="square" rtlCol="0">
            <a:spAutoFit/>
          </a:bodyPr>
          <a:lstStyle/>
          <a:p>
            <a:pPr marL="285750" indent="-285750">
              <a:buFont typeface="Wingdings" panose="05000000000000000000" pitchFamily="2" charset="2"/>
              <a:buChar char="§"/>
            </a:pPr>
            <a:r>
              <a:rPr lang="fr-FR" b="0" i="0" dirty="0">
                <a:solidFill>
                  <a:srgbClr val="333333"/>
                </a:solidFill>
                <a:effectLst/>
                <a:latin typeface="Bookman Old Style" panose="02050604050505020204" pitchFamily="18" charset="0"/>
              </a:rPr>
              <a:t>Créer un utilisateur de base de données et un mot de passe qui seront utilisés dans la configuration de Moodle : </a:t>
            </a:r>
            <a:endParaRPr lang="fr-FR" dirty="0">
              <a:latin typeface="Bookman Old Style" panose="02050604050505020204" pitchFamily="18" charset="0"/>
            </a:endParaRPr>
          </a:p>
        </p:txBody>
      </p:sp>
      <p:pic>
        <p:nvPicPr>
          <p:cNvPr id="3" name="Image 2">
            <a:extLst>
              <a:ext uri="{FF2B5EF4-FFF2-40B4-BE49-F238E27FC236}">
                <a16:creationId xmlns:a16="http://schemas.microsoft.com/office/drawing/2014/main" id="{E8263983-C1D2-84E4-5E7B-89A6A833AE6D}"/>
              </a:ext>
            </a:extLst>
          </p:cNvPr>
          <p:cNvPicPr>
            <a:picLocks noChangeAspect="1"/>
          </p:cNvPicPr>
          <p:nvPr/>
        </p:nvPicPr>
        <p:blipFill rotWithShape="1">
          <a:blip r:embed="rId3"/>
          <a:srcRect l="5738" t="9452" r="-464" b="51175"/>
          <a:stretch/>
        </p:blipFill>
        <p:spPr>
          <a:xfrm>
            <a:off x="2523281" y="1916514"/>
            <a:ext cx="5824958" cy="1815882"/>
          </a:xfrm>
          <a:prstGeom prst="rect">
            <a:avLst/>
          </a:prstGeom>
        </p:spPr>
      </p:pic>
    </p:spTree>
    <p:extLst>
      <p:ext uri="{BB962C8B-B14F-4D97-AF65-F5344CB8AC3E}">
        <p14:creationId xmlns:p14="http://schemas.microsoft.com/office/powerpoint/2010/main" val="1507330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wipe(right)">
                                      <p:cBhvr>
                                        <p:cTn id="7" dur="500"/>
                                        <p:tgtEl>
                                          <p:spTgt spid="24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3"/>
                                        </p:tgtEl>
                                        <p:attrNameLst>
                                          <p:attrName>style.visibility</p:attrName>
                                        </p:attrNameLst>
                                      </p:cBhvr>
                                      <p:to>
                                        <p:strVal val="visible"/>
                                      </p:to>
                                    </p:set>
                                    <p:animEffect transition="in" filter="wipe(left)">
                                      <p:cBhvr>
                                        <p:cTn id="10"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24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243" name="Google Shape;243;p36"/>
          <p:cNvSpPr/>
          <p:nvPr/>
        </p:nvSpPr>
        <p:spPr>
          <a:xfrm rot="-5400000" flipH="1">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rot="-5400000" flipH="1">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 2">
            <a:extLst>
              <a:ext uri="{FF2B5EF4-FFF2-40B4-BE49-F238E27FC236}">
                <a16:creationId xmlns:a16="http://schemas.microsoft.com/office/drawing/2014/main" id="{E5301CAE-3D9D-3527-8F65-5FDFE7758359}"/>
              </a:ext>
            </a:extLst>
          </p:cNvPr>
          <p:cNvPicPr>
            <a:picLocks noChangeAspect="1"/>
          </p:cNvPicPr>
          <p:nvPr/>
        </p:nvPicPr>
        <p:blipFill rotWithShape="1">
          <a:blip r:embed="rId3"/>
          <a:srcRect l="3944" t="55314"/>
          <a:stretch/>
        </p:blipFill>
        <p:spPr>
          <a:xfrm>
            <a:off x="59155" y="1831029"/>
            <a:ext cx="4049858" cy="2881008"/>
          </a:xfrm>
          <a:prstGeom prst="rect">
            <a:avLst/>
          </a:prstGeom>
        </p:spPr>
      </p:pic>
      <p:pic>
        <p:nvPicPr>
          <p:cNvPr id="6" name="Image 5">
            <a:extLst>
              <a:ext uri="{FF2B5EF4-FFF2-40B4-BE49-F238E27FC236}">
                <a16:creationId xmlns:a16="http://schemas.microsoft.com/office/drawing/2014/main" id="{1BCA82C8-3A92-31F7-96A5-20EED840E89E}"/>
              </a:ext>
            </a:extLst>
          </p:cNvPr>
          <p:cNvPicPr>
            <a:picLocks noChangeAspect="1"/>
          </p:cNvPicPr>
          <p:nvPr/>
        </p:nvPicPr>
        <p:blipFill rotWithShape="1">
          <a:blip r:embed="rId4"/>
          <a:srcRect l="8486"/>
          <a:stretch/>
        </p:blipFill>
        <p:spPr>
          <a:xfrm>
            <a:off x="4271058" y="187055"/>
            <a:ext cx="4773547" cy="3788806"/>
          </a:xfrm>
          <a:prstGeom prst="rect">
            <a:avLst/>
          </a:prstGeom>
        </p:spPr>
      </p:pic>
      <p:sp>
        <p:nvSpPr>
          <p:cNvPr id="7" name="ZoneTexte 6">
            <a:extLst>
              <a:ext uri="{FF2B5EF4-FFF2-40B4-BE49-F238E27FC236}">
                <a16:creationId xmlns:a16="http://schemas.microsoft.com/office/drawing/2014/main" id="{8F37506E-EA50-6916-E15B-9C80E2824DC7}"/>
              </a:ext>
            </a:extLst>
          </p:cNvPr>
          <p:cNvSpPr txBox="1"/>
          <p:nvPr/>
        </p:nvSpPr>
        <p:spPr>
          <a:xfrm>
            <a:off x="99395" y="187055"/>
            <a:ext cx="3287210" cy="1600438"/>
          </a:xfrm>
          <a:prstGeom prst="rect">
            <a:avLst/>
          </a:prstGeom>
          <a:noFill/>
        </p:spPr>
        <p:txBody>
          <a:bodyPr wrap="square" rtlCol="0">
            <a:spAutoFit/>
          </a:bodyPr>
          <a:lstStyle/>
          <a:p>
            <a:pPr marL="285750" indent="-285750">
              <a:buFont typeface="Wingdings" panose="05000000000000000000" pitchFamily="2" charset="2"/>
              <a:buChar char="§"/>
            </a:pPr>
            <a:r>
              <a:rPr lang="fr-FR" b="0" i="0" dirty="0">
                <a:solidFill>
                  <a:srgbClr val="333333"/>
                </a:solidFill>
                <a:effectLst/>
                <a:latin typeface="Bookman Old Style" panose="02050604050505020204" pitchFamily="18" charset="0"/>
              </a:rPr>
              <a:t>Entrez votre mot de passe root que vous aviez défini au moment de l’installation de MariaDB et créez la base de données ainsi que l’autorisation complète sur la base de données </a:t>
            </a:r>
            <a:endParaRPr lang="fr-FR" dirty="0">
              <a:latin typeface="Bookman Old Style" panose="02050604050505020204" pitchFamily="18" charset="0"/>
            </a:endParaRPr>
          </a:p>
        </p:txBody>
      </p:sp>
    </p:spTree>
    <p:extLst>
      <p:ext uri="{BB962C8B-B14F-4D97-AF65-F5344CB8AC3E}">
        <p14:creationId xmlns:p14="http://schemas.microsoft.com/office/powerpoint/2010/main" val="38390346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wipe(right)">
                                      <p:cBhvr>
                                        <p:cTn id="7" dur="500"/>
                                        <p:tgtEl>
                                          <p:spTgt spid="24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3"/>
                                        </p:tgtEl>
                                        <p:attrNameLst>
                                          <p:attrName>style.visibility</p:attrName>
                                        </p:attrNameLst>
                                      </p:cBhvr>
                                      <p:to>
                                        <p:strVal val="visible"/>
                                      </p:to>
                                    </p:set>
                                    <p:animEffect transition="in" filter="wipe(left)">
                                      <p:cBhvr>
                                        <p:cTn id="10"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24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243" name="Google Shape;243;p36"/>
          <p:cNvSpPr/>
          <p:nvPr/>
        </p:nvSpPr>
        <p:spPr>
          <a:xfrm rot="-5400000" flipH="1">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rot="-5400000" flipH="1">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ZoneTexte 4">
            <a:extLst>
              <a:ext uri="{FF2B5EF4-FFF2-40B4-BE49-F238E27FC236}">
                <a16:creationId xmlns:a16="http://schemas.microsoft.com/office/drawing/2014/main" id="{D84DB5C5-E03F-C825-61AB-784E5E410701}"/>
              </a:ext>
            </a:extLst>
          </p:cNvPr>
          <p:cNvSpPr txBox="1"/>
          <p:nvPr/>
        </p:nvSpPr>
        <p:spPr>
          <a:xfrm>
            <a:off x="578734" y="173620"/>
            <a:ext cx="2777924" cy="954107"/>
          </a:xfrm>
          <a:prstGeom prst="rect">
            <a:avLst/>
          </a:prstGeom>
          <a:noFill/>
        </p:spPr>
        <p:txBody>
          <a:bodyPr wrap="square" rtlCol="0">
            <a:spAutoFit/>
          </a:bodyPr>
          <a:lstStyle/>
          <a:p>
            <a:pPr marL="285750" indent="-285750">
              <a:buFont typeface="Wingdings" panose="05000000000000000000" pitchFamily="2" charset="2"/>
              <a:buChar char="§"/>
            </a:pPr>
            <a:r>
              <a:rPr lang="fr-FR" b="0" i="0" dirty="0">
                <a:solidFill>
                  <a:srgbClr val="333333"/>
                </a:solidFill>
                <a:effectLst/>
                <a:latin typeface="Bookman Old Style" panose="02050604050505020204" pitchFamily="18" charset="0"/>
              </a:rPr>
              <a:t>Exécutez la commande ci-dessous pour installer PHP sur CentOS 8 : </a:t>
            </a:r>
          </a:p>
          <a:p>
            <a:pPr marL="285750" indent="-285750">
              <a:buFont typeface="Wingdings" panose="05000000000000000000" pitchFamily="2" charset="2"/>
              <a:buChar char="§"/>
            </a:pPr>
            <a:endParaRPr lang="fr-FR" dirty="0">
              <a:latin typeface="Bookman Old Style" panose="02050604050505020204" pitchFamily="18" charset="0"/>
            </a:endParaRPr>
          </a:p>
        </p:txBody>
      </p:sp>
      <p:pic>
        <p:nvPicPr>
          <p:cNvPr id="7" name="Image 6">
            <a:extLst>
              <a:ext uri="{FF2B5EF4-FFF2-40B4-BE49-F238E27FC236}">
                <a16:creationId xmlns:a16="http://schemas.microsoft.com/office/drawing/2014/main" id="{83B0E59D-FDAD-400A-3D3A-3B07D183A0FC}"/>
              </a:ext>
            </a:extLst>
          </p:cNvPr>
          <p:cNvPicPr>
            <a:picLocks noChangeAspect="1"/>
          </p:cNvPicPr>
          <p:nvPr/>
        </p:nvPicPr>
        <p:blipFill>
          <a:blip r:embed="rId3"/>
          <a:stretch>
            <a:fillRect/>
          </a:stretch>
        </p:blipFill>
        <p:spPr>
          <a:xfrm>
            <a:off x="92597" y="1313041"/>
            <a:ext cx="4479403" cy="3359552"/>
          </a:xfrm>
          <a:prstGeom prst="rect">
            <a:avLst/>
          </a:prstGeom>
        </p:spPr>
      </p:pic>
      <p:sp>
        <p:nvSpPr>
          <p:cNvPr id="9" name="Rectangle 2">
            <a:extLst>
              <a:ext uri="{FF2B5EF4-FFF2-40B4-BE49-F238E27FC236}">
                <a16:creationId xmlns:a16="http://schemas.microsoft.com/office/drawing/2014/main" id="{BA186C57-F242-D703-2080-21C72DF8A074}"/>
              </a:ext>
            </a:extLst>
          </p:cNvPr>
          <p:cNvSpPr>
            <a:spLocks noChangeArrowheads="1"/>
          </p:cNvSpPr>
          <p:nvPr/>
        </p:nvSpPr>
        <p:spPr bwMode="auto">
          <a:xfrm>
            <a:off x="3356657" y="88051"/>
            <a:ext cx="5208609" cy="1125244"/>
          </a:xfrm>
          <a:prstGeom prst="rect">
            <a:avLst/>
          </a:prstGeom>
          <a:solidFill>
            <a:srgbClr val="F0F2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9981" rIns="0" bIns="9998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339966"/>
                </a:solidFill>
                <a:effectLst/>
                <a:latin typeface="Arial" panose="020B0604020202020204" pitchFamily="34" charset="0"/>
                <a:cs typeface="Arial" panose="020B0604020202020204" pitchFamily="34" charset="0"/>
              </a:rPr>
              <a:t># sudo dnf install dnf-</a:t>
            </a:r>
            <a:r>
              <a:rPr kumimoji="0" lang="fr-FR" altLang="fr-FR" sz="1200" b="0" i="0" u="none" strike="noStrike" cap="none" normalizeH="0" baseline="0" dirty="0" err="1">
                <a:ln>
                  <a:noFill/>
                </a:ln>
                <a:solidFill>
                  <a:srgbClr val="339966"/>
                </a:solidFill>
                <a:effectLst/>
                <a:latin typeface="Arial" panose="020B0604020202020204" pitchFamily="34" charset="0"/>
                <a:cs typeface="Arial" panose="020B0604020202020204" pitchFamily="34" charset="0"/>
              </a:rPr>
              <a:t>utils</a:t>
            </a:r>
            <a:r>
              <a:rPr kumimoji="0" lang="fr-FR" altLang="fr-FR" sz="1200" b="0" i="0" u="none" strike="noStrike" cap="none" normalizeH="0" baseline="0" dirty="0">
                <a:ln>
                  <a:noFill/>
                </a:ln>
                <a:solidFill>
                  <a:srgbClr val="339966"/>
                </a:solidFill>
                <a:effectLst/>
                <a:latin typeface="Arial" panose="020B0604020202020204" pitchFamily="34" charset="0"/>
                <a:cs typeface="Arial" panose="020B0604020202020204" pitchFamily="34" charset="0"/>
              </a:rPr>
              <a:t> http://rpms.remirepo.net/enterprise/remi-release-8.rpm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339966"/>
                </a:solidFill>
                <a:effectLst/>
                <a:latin typeface="Arial" panose="020B0604020202020204" pitchFamily="34" charset="0"/>
                <a:cs typeface="Arial" panose="020B0604020202020204" pitchFamily="34" charset="0"/>
              </a:rPr>
              <a:t># sudo dnf module list php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339966"/>
                </a:solidFill>
                <a:effectLst/>
                <a:latin typeface="Arial" panose="020B0604020202020204" pitchFamily="34" charset="0"/>
                <a:cs typeface="Arial" panose="020B0604020202020204" pitchFamily="34" charset="0"/>
              </a:rPr>
              <a:t># sudo dnf module reset php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339966"/>
                </a:solidFill>
                <a:effectLst/>
                <a:latin typeface="Arial" panose="020B0604020202020204" pitchFamily="34" charset="0"/>
                <a:cs typeface="Arial" panose="020B0604020202020204" pitchFamily="34" charset="0"/>
              </a:rPr>
              <a:t># sudo dnf module enable php:remi-7.3</a:t>
            </a:r>
            <a:r>
              <a:rPr kumimoji="0" lang="fr-FR" altLang="fr-FR" sz="800" b="0" i="0" u="none" strike="noStrike" cap="none" normalizeH="0" baseline="0" dirty="0">
                <a:ln>
                  <a:noFill/>
                </a:ln>
                <a:solidFill>
                  <a:schemeClr val="tx1"/>
                </a:solidFill>
                <a:effectLst/>
              </a:rPr>
              <a:t>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1" name="Image 10">
            <a:extLst>
              <a:ext uri="{FF2B5EF4-FFF2-40B4-BE49-F238E27FC236}">
                <a16:creationId xmlns:a16="http://schemas.microsoft.com/office/drawing/2014/main" id="{41D09D6C-36C7-DC94-138F-7D9C5CF9D812}"/>
              </a:ext>
            </a:extLst>
          </p:cNvPr>
          <p:cNvPicPr>
            <a:picLocks noChangeAspect="1"/>
          </p:cNvPicPr>
          <p:nvPr/>
        </p:nvPicPr>
        <p:blipFill>
          <a:blip r:embed="rId4"/>
          <a:stretch>
            <a:fillRect/>
          </a:stretch>
        </p:blipFill>
        <p:spPr>
          <a:xfrm>
            <a:off x="4664597" y="1551008"/>
            <a:ext cx="4449223" cy="3504441"/>
          </a:xfrm>
          <a:prstGeom prst="rect">
            <a:avLst/>
          </a:prstGeom>
        </p:spPr>
      </p:pic>
    </p:spTree>
    <p:extLst>
      <p:ext uri="{BB962C8B-B14F-4D97-AF65-F5344CB8AC3E}">
        <p14:creationId xmlns:p14="http://schemas.microsoft.com/office/powerpoint/2010/main" val="40976760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wipe(right)">
                                      <p:cBhvr>
                                        <p:cTn id="7" dur="500"/>
                                        <p:tgtEl>
                                          <p:spTgt spid="24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3"/>
                                        </p:tgtEl>
                                        <p:attrNameLst>
                                          <p:attrName>style.visibility</p:attrName>
                                        </p:attrNameLst>
                                      </p:cBhvr>
                                      <p:to>
                                        <p:strVal val="visible"/>
                                      </p:to>
                                    </p:set>
                                    <p:animEffect transition="in" filter="wipe(left)">
                                      <p:cBhvr>
                                        <p:cTn id="10"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24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7"/>
          <p:cNvSpPr txBox="1">
            <a:spLocks noGrp="1"/>
          </p:cNvSpPr>
          <p:nvPr>
            <p:ph type="ctrTitle"/>
          </p:nvPr>
        </p:nvSpPr>
        <p:spPr>
          <a:xfrm rot="5400000">
            <a:off x="6393853" y="1720482"/>
            <a:ext cx="3481200" cy="9069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800" dirty="0"/>
              <a:t> MEMBRES DU GROUPE</a:t>
            </a:r>
            <a:endParaRPr sz="2800" dirty="0"/>
          </a:p>
        </p:txBody>
      </p:sp>
      <p:sp>
        <p:nvSpPr>
          <p:cNvPr id="138" name="Google Shape;138;p27"/>
          <p:cNvSpPr/>
          <p:nvPr/>
        </p:nvSpPr>
        <p:spPr>
          <a:xfrm rot="-5400000" flipH="1">
            <a:off x="429895" y="-429846"/>
            <a:ext cx="646331" cy="150602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7"/>
          <p:cNvSpPr/>
          <p:nvPr/>
        </p:nvSpPr>
        <p:spPr>
          <a:xfrm rot="-5400000" flipH="1">
            <a:off x="7518896" y="3518396"/>
            <a:ext cx="649808" cy="2600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ZoneTexte 2">
            <a:extLst>
              <a:ext uri="{FF2B5EF4-FFF2-40B4-BE49-F238E27FC236}">
                <a16:creationId xmlns:a16="http://schemas.microsoft.com/office/drawing/2014/main" id="{77290032-80B3-F6F9-0ED7-DF873F0BE99F}"/>
              </a:ext>
            </a:extLst>
          </p:cNvPr>
          <p:cNvSpPr txBox="1"/>
          <p:nvPr/>
        </p:nvSpPr>
        <p:spPr>
          <a:xfrm>
            <a:off x="714350" y="548400"/>
            <a:ext cx="5008968" cy="646331"/>
          </a:xfrm>
          <a:prstGeom prst="rect">
            <a:avLst/>
          </a:prstGeom>
          <a:noFill/>
        </p:spPr>
        <p:txBody>
          <a:bodyPr wrap="square" rtlCol="0">
            <a:spAutoFit/>
          </a:bodyPr>
          <a:lstStyle/>
          <a:p>
            <a:r>
              <a:rPr lang="en-US" sz="1800" dirty="0" err="1">
                <a:latin typeface="Bell MT" panose="02020503060305020303" pitchFamily="18" charset="0"/>
              </a:rPr>
              <a:t>Babacar</a:t>
            </a:r>
            <a:r>
              <a:rPr lang="en-US" sz="1800" dirty="0">
                <a:latin typeface="Bell MT" panose="02020503060305020303" pitchFamily="18" charset="0"/>
              </a:rPr>
              <a:t> </a:t>
            </a:r>
            <a:r>
              <a:rPr lang="en-US" sz="1800" b="1" dirty="0">
                <a:latin typeface="Bell MT" panose="02020503060305020303" pitchFamily="18" charset="0"/>
              </a:rPr>
              <a:t>ANE</a:t>
            </a:r>
          </a:p>
          <a:p>
            <a:r>
              <a:rPr lang="en-US" sz="1800" dirty="0">
                <a:latin typeface="Bell MT" panose="02020503060305020303" pitchFamily="18" charset="0"/>
              </a:rPr>
              <a:t>    Email : anebabacar221@gmail.com</a:t>
            </a:r>
            <a:endParaRPr lang="fr-FR" sz="1800" dirty="0">
              <a:latin typeface="Bell MT" panose="02020503060305020303" pitchFamily="18" charset="0"/>
            </a:endParaRPr>
          </a:p>
        </p:txBody>
      </p:sp>
      <p:sp>
        <p:nvSpPr>
          <p:cNvPr id="5" name="ZoneTexte 4">
            <a:extLst>
              <a:ext uri="{FF2B5EF4-FFF2-40B4-BE49-F238E27FC236}">
                <a16:creationId xmlns:a16="http://schemas.microsoft.com/office/drawing/2014/main" id="{3C71174C-A938-E464-216C-B26A9D087F75}"/>
              </a:ext>
            </a:extLst>
          </p:cNvPr>
          <p:cNvSpPr txBox="1"/>
          <p:nvPr/>
        </p:nvSpPr>
        <p:spPr>
          <a:xfrm>
            <a:off x="1424479" y="1219975"/>
            <a:ext cx="5377218" cy="646331"/>
          </a:xfrm>
          <a:prstGeom prst="rect">
            <a:avLst/>
          </a:prstGeom>
          <a:noFill/>
        </p:spPr>
        <p:txBody>
          <a:bodyPr wrap="square" rtlCol="0">
            <a:spAutoFit/>
          </a:bodyPr>
          <a:lstStyle/>
          <a:p>
            <a:r>
              <a:rPr lang="en-US" sz="1800" dirty="0" err="1">
                <a:latin typeface="Bodoni MT" panose="02070603080606020203" pitchFamily="18" charset="0"/>
              </a:rPr>
              <a:t>Rokhaya</a:t>
            </a:r>
            <a:r>
              <a:rPr lang="en-US" sz="1800" dirty="0">
                <a:latin typeface="Bodoni MT" panose="02070603080606020203" pitchFamily="18" charset="0"/>
              </a:rPr>
              <a:t> </a:t>
            </a:r>
            <a:r>
              <a:rPr lang="en-US" sz="1800" b="1" dirty="0">
                <a:latin typeface="Bodoni MT" panose="02070603080606020203" pitchFamily="18" charset="0"/>
              </a:rPr>
              <a:t>BEYE</a:t>
            </a:r>
          </a:p>
          <a:p>
            <a:r>
              <a:rPr lang="en-US" sz="1800" dirty="0">
                <a:latin typeface="Bodoni MT" panose="02070603080606020203" pitchFamily="18" charset="0"/>
              </a:rPr>
              <a:t>    Email : rokhayabeye906@gmail.com</a:t>
            </a:r>
            <a:endParaRPr lang="fr-FR" sz="1800" dirty="0">
              <a:latin typeface="Bodoni MT" panose="02070603080606020203" pitchFamily="18" charset="0"/>
            </a:endParaRPr>
          </a:p>
        </p:txBody>
      </p:sp>
      <p:sp>
        <p:nvSpPr>
          <p:cNvPr id="7" name="ZoneTexte 6">
            <a:extLst>
              <a:ext uri="{FF2B5EF4-FFF2-40B4-BE49-F238E27FC236}">
                <a16:creationId xmlns:a16="http://schemas.microsoft.com/office/drawing/2014/main" id="{65F5E983-3081-2B5C-2DBD-4A45C265C90D}"/>
              </a:ext>
            </a:extLst>
          </p:cNvPr>
          <p:cNvSpPr txBox="1"/>
          <p:nvPr/>
        </p:nvSpPr>
        <p:spPr>
          <a:xfrm>
            <a:off x="2156944" y="1892757"/>
            <a:ext cx="4544695" cy="646331"/>
          </a:xfrm>
          <a:prstGeom prst="rect">
            <a:avLst/>
          </a:prstGeom>
          <a:noFill/>
        </p:spPr>
        <p:txBody>
          <a:bodyPr wrap="square" rtlCol="0">
            <a:spAutoFit/>
          </a:bodyPr>
          <a:lstStyle/>
          <a:p>
            <a:r>
              <a:rPr lang="en-US" sz="1800" dirty="0" err="1">
                <a:latin typeface="Bell MT" panose="02020503060305020303" pitchFamily="18" charset="0"/>
              </a:rPr>
              <a:t>Abdoul</a:t>
            </a:r>
            <a:r>
              <a:rPr lang="en-US" sz="1800" dirty="0">
                <a:latin typeface="Bell MT" panose="02020503060305020303" pitchFamily="18" charset="0"/>
              </a:rPr>
              <a:t> Aziz </a:t>
            </a:r>
            <a:r>
              <a:rPr lang="en-US" sz="1800" b="1" dirty="0">
                <a:latin typeface="Bell MT" panose="02020503060305020303" pitchFamily="18" charset="0"/>
              </a:rPr>
              <a:t>FALL</a:t>
            </a:r>
          </a:p>
          <a:p>
            <a:r>
              <a:rPr lang="en-US" sz="1800" dirty="0">
                <a:latin typeface="Bell MT" panose="02020503060305020303" pitchFamily="18" charset="0"/>
              </a:rPr>
              <a:t>    Email : abdoulazizfall2002@gmail.com</a:t>
            </a:r>
            <a:endParaRPr lang="fr-FR" sz="1800" dirty="0">
              <a:latin typeface="Bell MT" panose="02020503060305020303" pitchFamily="18" charset="0"/>
            </a:endParaRPr>
          </a:p>
        </p:txBody>
      </p:sp>
      <p:sp>
        <p:nvSpPr>
          <p:cNvPr id="9" name="ZoneTexte 8">
            <a:extLst>
              <a:ext uri="{FF2B5EF4-FFF2-40B4-BE49-F238E27FC236}">
                <a16:creationId xmlns:a16="http://schemas.microsoft.com/office/drawing/2014/main" id="{AD7E51FC-E78B-8A5B-B316-CD5C298E171B}"/>
              </a:ext>
            </a:extLst>
          </p:cNvPr>
          <p:cNvSpPr txBox="1"/>
          <p:nvPr/>
        </p:nvSpPr>
        <p:spPr>
          <a:xfrm>
            <a:off x="2847644" y="2591989"/>
            <a:ext cx="4510586" cy="646331"/>
          </a:xfrm>
          <a:prstGeom prst="rect">
            <a:avLst/>
          </a:prstGeom>
          <a:noFill/>
        </p:spPr>
        <p:txBody>
          <a:bodyPr wrap="square" rtlCol="0">
            <a:spAutoFit/>
          </a:bodyPr>
          <a:lstStyle/>
          <a:p>
            <a:r>
              <a:rPr lang="en-US" sz="1800" dirty="0" err="1">
                <a:latin typeface="Bell MT" panose="02020503060305020303" pitchFamily="18" charset="0"/>
              </a:rPr>
              <a:t>Mame</a:t>
            </a:r>
            <a:r>
              <a:rPr lang="en-US" sz="1800" dirty="0">
                <a:latin typeface="Bell MT" panose="02020503060305020303" pitchFamily="18" charset="0"/>
              </a:rPr>
              <a:t> </a:t>
            </a:r>
            <a:r>
              <a:rPr lang="en-US" sz="1800" dirty="0" err="1">
                <a:latin typeface="Bell MT" panose="02020503060305020303" pitchFamily="18" charset="0"/>
              </a:rPr>
              <a:t>Diarra</a:t>
            </a:r>
            <a:r>
              <a:rPr lang="en-US" sz="1800" dirty="0">
                <a:latin typeface="Bell MT" panose="02020503060305020303" pitchFamily="18" charset="0"/>
              </a:rPr>
              <a:t> </a:t>
            </a:r>
            <a:r>
              <a:rPr lang="en-US" sz="1800" dirty="0" err="1">
                <a:latin typeface="Bell MT" panose="02020503060305020303" pitchFamily="18" charset="0"/>
              </a:rPr>
              <a:t>Laye</a:t>
            </a:r>
            <a:r>
              <a:rPr lang="en-US" sz="1800" dirty="0">
                <a:latin typeface="Bell MT" panose="02020503060305020303" pitchFamily="18" charset="0"/>
              </a:rPr>
              <a:t> </a:t>
            </a:r>
            <a:r>
              <a:rPr lang="en-US" sz="1800" b="1" dirty="0">
                <a:latin typeface="Bell MT" panose="02020503060305020303" pitchFamily="18" charset="0"/>
              </a:rPr>
              <a:t>DJITE</a:t>
            </a:r>
          </a:p>
          <a:p>
            <a:r>
              <a:rPr lang="en-US" sz="1800" dirty="0">
                <a:latin typeface="Bell MT" panose="02020503060305020303" pitchFamily="18" charset="0"/>
              </a:rPr>
              <a:t>    Email : djitediarra3@gmail.com</a:t>
            </a:r>
            <a:endParaRPr lang="fr-FR" sz="1800" dirty="0">
              <a:latin typeface="Bell MT" panose="02020503060305020303" pitchFamily="18" charset="0"/>
            </a:endParaRPr>
          </a:p>
        </p:txBody>
      </p:sp>
      <p:sp>
        <p:nvSpPr>
          <p:cNvPr id="11" name="ZoneTexte 10">
            <a:extLst>
              <a:ext uri="{FF2B5EF4-FFF2-40B4-BE49-F238E27FC236}">
                <a16:creationId xmlns:a16="http://schemas.microsoft.com/office/drawing/2014/main" id="{53E2822D-51C6-169D-17A8-688FF34A4505}"/>
              </a:ext>
            </a:extLst>
          </p:cNvPr>
          <p:cNvSpPr txBox="1"/>
          <p:nvPr/>
        </p:nvSpPr>
        <p:spPr>
          <a:xfrm>
            <a:off x="3519049" y="3219675"/>
            <a:ext cx="4000546" cy="646331"/>
          </a:xfrm>
          <a:prstGeom prst="rect">
            <a:avLst/>
          </a:prstGeom>
          <a:noFill/>
        </p:spPr>
        <p:txBody>
          <a:bodyPr wrap="square" rtlCol="0">
            <a:spAutoFit/>
          </a:bodyPr>
          <a:lstStyle/>
          <a:p>
            <a:r>
              <a:rPr lang="en-US" sz="1800" dirty="0">
                <a:latin typeface="Bell MT" panose="02020503060305020303" pitchFamily="18" charset="0"/>
              </a:rPr>
              <a:t>Anta </a:t>
            </a:r>
            <a:r>
              <a:rPr lang="en-US" sz="1800" b="1" dirty="0">
                <a:latin typeface="Bell MT" panose="02020503060305020303" pitchFamily="18" charset="0"/>
              </a:rPr>
              <a:t>BEYE</a:t>
            </a:r>
          </a:p>
          <a:p>
            <a:r>
              <a:rPr lang="en-US" sz="1800" dirty="0">
                <a:latin typeface="Bell MT" panose="02020503060305020303" pitchFamily="18" charset="0"/>
              </a:rPr>
              <a:t>    Email : beyeanta27@gmail.com</a:t>
            </a:r>
            <a:endParaRPr lang="fr-FR" sz="1800" dirty="0">
              <a:latin typeface="Bell MT" panose="02020503060305020303" pitchFamily="18" charset="0"/>
            </a:endParaRPr>
          </a:p>
        </p:txBody>
      </p:sp>
      <p:sp>
        <p:nvSpPr>
          <p:cNvPr id="13" name="ZoneTexte 12">
            <a:extLst>
              <a:ext uri="{FF2B5EF4-FFF2-40B4-BE49-F238E27FC236}">
                <a16:creationId xmlns:a16="http://schemas.microsoft.com/office/drawing/2014/main" id="{E96692B7-B29E-7D2C-EE02-0F2646C78D54}"/>
              </a:ext>
            </a:extLst>
          </p:cNvPr>
          <p:cNvSpPr txBox="1"/>
          <p:nvPr/>
        </p:nvSpPr>
        <p:spPr>
          <a:xfrm>
            <a:off x="4243226" y="3918907"/>
            <a:ext cx="5181600" cy="615553"/>
          </a:xfrm>
          <a:prstGeom prst="rect">
            <a:avLst/>
          </a:prstGeom>
          <a:noFill/>
        </p:spPr>
        <p:txBody>
          <a:bodyPr wrap="square" rtlCol="0">
            <a:spAutoFit/>
          </a:bodyPr>
          <a:lstStyle/>
          <a:p>
            <a:r>
              <a:rPr lang="fr-FR" sz="1600" dirty="0">
                <a:latin typeface="Bell MT" panose="02020503060305020303" pitchFamily="18" charset="0"/>
              </a:rPr>
              <a:t>OUSSEYNOU </a:t>
            </a:r>
            <a:r>
              <a:rPr lang="fr-FR" sz="1800" b="1" dirty="0">
                <a:latin typeface="Bell MT" panose="02020503060305020303" pitchFamily="18" charset="0"/>
              </a:rPr>
              <a:t>SEYE</a:t>
            </a:r>
            <a:endParaRPr lang="fr-FR" sz="1600" b="1" dirty="0">
              <a:latin typeface="Bell MT" panose="02020503060305020303" pitchFamily="18" charset="0"/>
            </a:endParaRPr>
          </a:p>
          <a:p>
            <a:r>
              <a:rPr lang="fr-FR" sz="1600" dirty="0">
                <a:latin typeface="Bell MT" panose="02020503060305020303" pitchFamily="18" charset="0"/>
              </a:rPr>
              <a:t>      E</a:t>
            </a:r>
            <a:r>
              <a:rPr lang="en-US" sz="1600" dirty="0">
                <a:latin typeface="Bell MT" panose="02020503060305020303" pitchFamily="18" charset="0"/>
              </a:rPr>
              <a:t>mail : ousseynouseye076@gmail.com</a:t>
            </a:r>
            <a:endParaRPr lang="fr-FR" sz="1600" dirty="0">
              <a:latin typeface="Bell MT" panose="02020503060305020303" pitchFamily="18"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right)">
                                      <p:cBhvr>
                                        <p:cTn id="11" dur="500"/>
                                        <p:tgtEl>
                                          <p:spTgt spid="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right)">
                                      <p:cBhvr>
                                        <p:cTn id="19" dur="500"/>
                                        <p:tgtEl>
                                          <p:spTgt spid="9"/>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par>
                          <p:cTn id="24" fill="hold">
                            <p:stCondLst>
                              <p:cond delay="2500"/>
                            </p:stCondLst>
                            <p:childTnLst>
                              <p:par>
                                <p:cTn id="25" presetID="22" presetClass="entr" presetSubtype="2"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right)">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9" grpId="0"/>
      <p:bldP spid="11"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243" name="Google Shape;243;p36"/>
          <p:cNvSpPr/>
          <p:nvPr/>
        </p:nvSpPr>
        <p:spPr>
          <a:xfrm rot="-5400000" flipH="1">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rot="-5400000" flipH="1">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ZoneTexte 4">
            <a:extLst>
              <a:ext uri="{FF2B5EF4-FFF2-40B4-BE49-F238E27FC236}">
                <a16:creationId xmlns:a16="http://schemas.microsoft.com/office/drawing/2014/main" id="{5A2E8F72-CC2B-1DE0-C0A9-37827B89674A}"/>
              </a:ext>
            </a:extLst>
          </p:cNvPr>
          <p:cNvSpPr txBox="1"/>
          <p:nvPr/>
        </p:nvSpPr>
        <p:spPr>
          <a:xfrm>
            <a:off x="486137" y="104172"/>
            <a:ext cx="3078866" cy="523220"/>
          </a:xfrm>
          <a:prstGeom prst="rect">
            <a:avLst/>
          </a:prstGeom>
          <a:noFill/>
        </p:spPr>
        <p:txBody>
          <a:bodyPr wrap="square" rtlCol="0">
            <a:spAutoFit/>
          </a:bodyPr>
          <a:lstStyle/>
          <a:p>
            <a:pPr marL="285750" indent="-285750">
              <a:buFont typeface="Wingdings" panose="05000000000000000000" pitchFamily="2" charset="2"/>
              <a:buChar char="§"/>
            </a:pPr>
            <a:r>
              <a:rPr lang="fr-FR" b="0" i="0" dirty="0">
                <a:solidFill>
                  <a:srgbClr val="333333"/>
                </a:solidFill>
                <a:effectLst/>
                <a:latin typeface="Bookman Old Style" panose="02050604050505020204" pitchFamily="18" charset="0"/>
              </a:rPr>
              <a:t>Installer quelques modules de PHP avec ces commandes : </a:t>
            </a:r>
            <a:endParaRPr lang="fr-FR" dirty="0">
              <a:latin typeface="Bookman Old Style" panose="02050604050505020204" pitchFamily="18" charset="0"/>
            </a:endParaRPr>
          </a:p>
        </p:txBody>
      </p:sp>
      <p:sp>
        <p:nvSpPr>
          <p:cNvPr id="6" name="Rectangle 1">
            <a:extLst>
              <a:ext uri="{FF2B5EF4-FFF2-40B4-BE49-F238E27FC236}">
                <a16:creationId xmlns:a16="http://schemas.microsoft.com/office/drawing/2014/main" id="{E8DFBEAF-9711-83F8-CACF-F1589EAE8F77}"/>
              </a:ext>
            </a:extLst>
          </p:cNvPr>
          <p:cNvSpPr>
            <a:spLocks noChangeArrowheads="1"/>
          </p:cNvSpPr>
          <p:nvPr/>
        </p:nvSpPr>
        <p:spPr bwMode="auto">
          <a:xfrm>
            <a:off x="3350825" y="365782"/>
            <a:ext cx="4456348" cy="571247"/>
          </a:xfrm>
          <a:prstGeom prst="rect">
            <a:avLst/>
          </a:prstGeom>
          <a:solidFill>
            <a:srgbClr val="F0F2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99981" rIns="0" bIns="9998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339966"/>
                </a:solidFill>
                <a:effectLst/>
                <a:latin typeface="Arial" panose="020B0604020202020204" pitchFamily="34" charset="0"/>
                <a:cs typeface="Arial" panose="020B0604020202020204" pitchFamily="34" charset="0"/>
              </a:rPr>
              <a:t># sudo dnf install php php-</a:t>
            </a:r>
            <a:r>
              <a:rPr kumimoji="0" lang="fr-FR" altLang="fr-FR" sz="1200" b="0" i="0" u="none" strike="noStrike" cap="none" normalizeH="0" baseline="0" dirty="0" err="1">
                <a:ln>
                  <a:noFill/>
                </a:ln>
                <a:solidFill>
                  <a:srgbClr val="339966"/>
                </a:solidFill>
                <a:effectLst/>
                <a:latin typeface="Arial" panose="020B0604020202020204" pitchFamily="34" charset="0"/>
                <a:cs typeface="Arial" panose="020B0604020202020204" pitchFamily="34" charset="0"/>
              </a:rPr>
              <a:t>opcache</a:t>
            </a:r>
            <a:r>
              <a:rPr kumimoji="0" lang="fr-FR" altLang="fr-FR" sz="1200" b="0" i="0" u="none" strike="noStrike" cap="none" normalizeH="0" baseline="0" dirty="0">
                <a:ln>
                  <a:noFill/>
                </a:ln>
                <a:solidFill>
                  <a:srgbClr val="339966"/>
                </a:solidFill>
                <a:effectLst/>
                <a:latin typeface="Arial" panose="020B0604020202020204" pitchFamily="34" charset="0"/>
                <a:cs typeface="Arial" panose="020B0604020202020204" pitchFamily="34" charset="0"/>
              </a:rPr>
              <a:t> php-gd php-</a:t>
            </a:r>
            <a:r>
              <a:rPr kumimoji="0" lang="fr-FR" altLang="fr-FR" sz="1200" b="0" i="0" u="none" strike="noStrike" cap="none" normalizeH="0" baseline="0" dirty="0" err="1">
                <a:ln>
                  <a:noFill/>
                </a:ln>
                <a:solidFill>
                  <a:srgbClr val="339966"/>
                </a:solidFill>
                <a:effectLst/>
                <a:latin typeface="Arial" panose="020B0604020202020204" pitchFamily="34" charset="0"/>
                <a:cs typeface="Arial" panose="020B0604020202020204" pitchFamily="34" charset="0"/>
              </a:rPr>
              <a:t>curl</a:t>
            </a:r>
            <a:r>
              <a:rPr kumimoji="0" lang="fr-FR" altLang="fr-FR" sz="1200" b="0" i="0" u="none" strike="noStrike" cap="none" normalizeH="0" baseline="0" dirty="0">
                <a:ln>
                  <a:noFill/>
                </a:ln>
                <a:solidFill>
                  <a:srgbClr val="339966"/>
                </a:solidFill>
                <a:effectLst/>
                <a:latin typeface="Arial" panose="020B0604020202020204" pitchFamily="34" charset="0"/>
                <a:cs typeface="Arial" panose="020B0604020202020204" pitchFamily="34" charset="0"/>
              </a:rPr>
              <a:t> php-</a:t>
            </a:r>
            <a:r>
              <a:rPr kumimoji="0" lang="fr-FR" altLang="fr-FR" sz="1200" b="0" i="0" u="none" strike="noStrike" cap="none" normalizeH="0" baseline="0" dirty="0" err="1">
                <a:ln>
                  <a:noFill/>
                </a:ln>
                <a:solidFill>
                  <a:srgbClr val="339966"/>
                </a:solidFill>
                <a:effectLst/>
                <a:latin typeface="Arial" panose="020B0604020202020204" pitchFamily="34" charset="0"/>
                <a:cs typeface="Arial" panose="020B0604020202020204" pitchFamily="34" charset="0"/>
              </a:rPr>
              <a:t>mysqlnd</a:t>
            </a:r>
            <a:r>
              <a:rPr kumimoji="0" lang="fr-FR" altLang="fr-FR" sz="1200" b="0" i="0" u="none" strike="noStrike" cap="none" normalizeH="0" baseline="0" dirty="0">
                <a:ln>
                  <a:noFill/>
                </a:ln>
                <a:solidFill>
                  <a:srgbClr val="339966"/>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339966"/>
                </a:solidFill>
                <a:effectLst/>
                <a:latin typeface="Arial" panose="020B0604020202020204" pitchFamily="34" charset="0"/>
                <a:cs typeface="Arial" panose="020B0604020202020204" pitchFamily="34" charset="0"/>
              </a:rPr>
              <a:t># sudo systemctl enable --</a:t>
            </a:r>
            <a:r>
              <a:rPr kumimoji="0" lang="fr-FR" altLang="fr-FR" sz="1200" b="0" i="0" u="none" strike="noStrike" cap="none" normalizeH="0" baseline="0" dirty="0" err="1">
                <a:ln>
                  <a:noFill/>
                </a:ln>
                <a:solidFill>
                  <a:srgbClr val="339966"/>
                </a:solidFill>
                <a:effectLst/>
                <a:latin typeface="Arial" panose="020B0604020202020204" pitchFamily="34" charset="0"/>
                <a:cs typeface="Arial" panose="020B0604020202020204" pitchFamily="34" charset="0"/>
              </a:rPr>
              <a:t>now</a:t>
            </a:r>
            <a:r>
              <a:rPr kumimoji="0" lang="fr-FR" altLang="fr-FR" sz="1200" b="0" i="0" u="none" strike="noStrike" cap="none" normalizeH="0" baseline="0" dirty="0">
                <a:ln>
                  <a:noFill/>
                </a:ln>
                <a:solidFill>
                  <a:srgbClr val="339966"/>
                </a:solidFill>
                <a:effectLst/>
                <a:latin typeface="Arial" panose="020B0604020202020204" pitchFamily="34" charset="0"/>
                <a:cs typeface="Arial" panose="020B0604020202020204" pitchFamily="34" charset="0"/>
              </a:rPr>
              <a:t> php-</a:t>
            </a:r>
            <a:r>
              <a:rPr kumimoji="0" lang="fr-FR" altLang="fr-FR" sz="1200" b="0" i="0" u="none" strike="noStrike" cap="none" normalizeH="0" baseline="0" dirty="0" err="1">
                <a:ln>
                  <a:noFill/>
                </a:ln>
                <a:solidFill>
                  <a:srgbClr val="339966"/>
                </a:solidFill>
                <a:effectLst/>
                <a:latin typeface="Arial" panose="020B0604020202020204" pitchFamily="34" charset="0"/>
                <a:cs typeface="Arial" panose="020B0604020202020204" pitchFamily="34" charset="0"/>
              </a:rPr>
              <a:t>fpm</a:t>
            </a:r>
            <a:r>
              <a:rPr kumimoji="0" lang="fr-FR" altLang="fr-FR" sz="800" b="0" i="0" u="none" strike="noStrike" cap="none" normalizeH="0" baseline="0" dirty="0">
                <a:ln>
                  <a:noFill/>
                </a:ln>
                <a:solidFill>
                  <a:schemeClr val="tx1"/>
                </a:solidFill>
                <a:effectLst/>
              </a:rPr>
              <a:t>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8" name="Image 7">
            <a:extLst>
              <a:ext uri="{FF2B5EF4-FFF2-40B4-BE49-F238E27FC236}">
                <a16:creationId xmlns:a16="http://schemas.microsoft.com/office/drawing/2014/main" id="{B15404A0-C4FB-366C-1E05-DD5297417120}"/>
              </a:ext>
            </a:extLst>
          </p:cNvPr>
          <p:cNvPicPr>
            <a:picLocks noChangeAspect="1"/>
          </p:cNvPicPr>
          <p:nvPr/>
        </p:nvPicPr>
        <p:blipFill>
          <a:blip r:embed="rId3"/>
          <a:stretch>
            <a:fillRect/>
          </a:stretch>
        </p:blipFill>
        <p:spPr>
          <a:xfrm>
            <a:off x="1918505" y="1198639"/>
            <a:ext cx="5755510" cy="3685877"/>
          </a:xfrm>
          <a:prstGeom prst="rect">
            <a:avLst/>
          </a:prstGeom>
        </p:spPr>
      </p:pic>
    </p:spTree>
    <p:extLst>
      <p:ext uri="{BB962C8B-B14F-4D97-AF65-F5344CB8AC3E}">
        <p14:creationId xmlns:p14="http://schemas.microsoft.com/office/powerpoint/2010/main" val="18910754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wipe(right)">
                                      <p:cBhvr>
                                        <p:cTn id="7" dur="500"/>
                                        <p:tgtEl>
                                          <p:spTgt spid="24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3"/>
                                        </p:tgtEl>
                                        <p:attrNameLst>
                                          <p:attrName>style.visibility</p:attrName>
                                        </p:attrNameLst>
                                      </p:cBhvr>
                                      <p:to>
                                        <p:strVal val="visible"/>
                                      </p:to>
                                    </p:set>
                                    <p:animEffect transition="in" filter="wipe(left)">
                                      <p:cBhvr>
                                        <p:cTn id="10"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24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243" name="Google Shape;243;p36"/>
          <p:cNvSpPr/>
          <p:nvPr/>
        </p:nvSpPr>
        <p:spPr>
          <a:xfrm rot="-5400000" flipH="1">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rot="-5400000" flipH="1">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ZoneTexte 4">
            <a:extLst>
              <a:ext uri="{FF2B5EF4-FFF2-40B4-BE49-F238E27FC236}">
                <a16:creationId xmlns:a16="http://schemas.microsoft.com/office/drawing/2014/main" id="{5A2E8F72-CC2B-1DE0-C0A9-37827B89674A}"/>
              </a:ext>
            </a:extLst>
          </p:cNvPr>
          <p:cNvSpPr txBox="1"/>
          <p:nvPr/>
        </p:nvSpPr>
        <p:spPr>
          <a:xfrm>
            <a:off x="326109" y="322187"/>
            <a:ext cx="3078866" cy="523220"/>
          </a:xfrm>
          <a:prstGeom prst="rect">
            <a:avLst/>
          </a:prstGeom>
          <a:noFill/>
        </p:spPr>
        <p:txBody>
          <a:bodyPr wrap="square" rtlCol="0">
            <a:spAutoFit/>
          </a:bodyPr>
          <a:lstStyle/>
          <a:p>
            <a:pPr marL="285750" indent="-285750">
              <a:buFont typeface="Wingdings" panose="05000000000000000000" pitchFamily="2" charset="2"/>
              <a:buChar char="§"/>
            </a:pPr>
            <a:r>
              <a:rPr lang="fr-FR" b="0" i="0" dirty="0">
                <a:solidFill>
                  <a:srgbClr val="333333"/>
                </a:solidFill>
                <a:effectLst/>
                <a:latin typeface="Bookman Old Style" panose="02050604050505020204" pitchFamily="18" charset="0"/>
              </a:rPr>
              <a:t>Autoriser PHP à fonctionner avec Apache: </a:t>
            </a:r>
            <a:endParaRPr lang="fr-FR" dirty="0">
              <a:latin typeface="Bookman Old Style" panose="02050604050505020204" pitchFamily="18" charset="0"/>
            </a:endParaRPr>
          </a:p>
        </p:txBody>
      </p:sp>
      <p:sp>
        <p:nvSpPr>
          <p:cNvPr id="2" name="Rectangle 1">
            <a:extLst>
              <a:ext uri="{FF2B5EF4-FFF2-40B4-BE49-F238E27FC236}">
                <a16:creationId xmlns:a16="http://schemas.microsoft.com/office/drawing/2014/main" id="{EB1D69E2-26B6-BA84-12FE-E19D94D0C818}"/>
              </a:ext>
            </a:extLst>
          </p:cNvPr>
          <p:cNvSpPr>
            <a:spLocks noChangeArrowheads="1"/>
          </p:cNvSpPr>
          <p:nvPr/>
        </p:nvSpPr>
        <p:spPr bwMode="auto">
          <a:xfrm>
            <a:off x="823821" y="990236"/>
            <a:ext cx="3542636" cy="571247"/>
          </a:xfrm>
          <a:prstGeom prst="rect">
            <a:avLst/>
          </a:prstGeom>
          <a:solidFill>
            <a:srgbClr val="F0F2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99981" rIns="0" bIns="9998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008000"/>
                </a:solidFill>
                <a:effectLst/>
                <a:latin typeface="Arial" panose="020B0604020202020204" pitchFamily="34" charset="0"/>
                <a:cs typeface="Arial" panose="020B0604020202020204" pitchFamily="34" charset="0"/>
              </a:rPr>
              <a:t># sudo </a:t>
            </a:r>
            <a:r>
              <a:rPr kumimoji="0" lang="fr-FR" altLang="fr-FR" sz="1200" b="0" i="0" u="none" strike="noStrike" cap="none" normalizeH="0" baseline="0" dirty="0" err="1">
                <a:ln>
                  <a:noFill/>
                </a:ln>
                <a:solidFill>
                  <a:srgbClr val="008000"/>
                </a:solidFill>
                <a:effectLst/>
                <a:latin typeface="Arial" panose="020B0604020202020204" pitchFamily="34" charset="0"/>
                <a:cs typeface="Arial" panose="020B0604020202020204" pitchFamily="34" charset="0"/>
              </a:rPr>
              <a:t>chcon</a:t>
            </a:r>
            <a:r>
              <a:rPr kumimoji="0" lang="fr-FR" altLang="fr-FR" sz="1200" b="0" i="0" u="none" strike="noStrike" cap="none" normalizeH="0" baseline="0" dirty="0">
                <a:ln>
                  <a:noFill/>
                </a:ln>
                <a:solidFill>
                  <a:srgbClr val="008000"/>
                </a:solidFill>
                <a:effectLst/>
                <a:latin typeface="Arial" panose="020B0604020202020204" pitchFamily="34" charset="0"/>
                <a:cs typeface="Arial" panose="020B0604020202020204" pitchFamily="34" charset="0"/>
              </a:rPr>
              <a:t> -</a:t>
            </a:r>
            <a:r>
              <a:rPr kumimoji="0" lang="fr-FR" altLang="fr-FR" sz="1200" b="0" i="0" u="none" strike="noStrike" cap="none" normalizeH="0" baseline="0" dirty="0" err="1">
                <a:ln>
                  <a:noFill/>
                </a:ln>
                <a:solidFill>
                  <a:srgbClr val="008000"/>
                </a:solidFill>
                <a:effectLst/>
                <a:latin typeface="Arial" panose="020B0604020202020204" pitchFamily="34" charset="0"/>
                <a:cs typeface="Arial" panose="020B0604020202020204" pitchFamily="34" charset="0"/>
              </a:rPr>
              <a:t>Rt</a:t>
            </a:r>
            <a:r>
              <a:rPr kumimoji="0" lang="fr-FR" altLang="fr-FR" sz="1200" b="0" i="0" u="none" strike="noStrike" cap="none" normalizeH="0" baseline="0" dirty="0">
                <a:ln>
                  <a:noFill/>
                </a:ln>
                <a:solidFill>
                  <a:srgbClr val="008000"/>
                </a:solidFill>
                <a:effectLst/>
                <a:latin typeface="Arial" panose="020B0604020202020204" pitchFamily="34" charset="0"/>
                <a:cs typeface="Arial" panose="020B0604020202020204" pitchFamily="34" charset="0"/>
              </a:rPr>
              <a:t> </a:t>
            </a:r>
            <a:r>
              <a:rPr kumimoji="0" lang="fr-FR" altLang="fr-FR" sz="1200" b="0" i="0" u="none" strike="noStrike" cap="none" normalizeH="0" baseline="0" dirty="0" err="1">
                <a:ln>
                  <a:noFill/>
                </a:ln>
                <a:solidFill>
                  <a:srgbClr val="008000"/>
                </a:solidFill>
                <a:effectLst/>
                <a:latin typeface="Arial" panose="020B0604020202020204" pitchFamily="34" charset="0"/>
                <a:cs typeface="Arial" panose="020B0604020202020204" pitchFamily="34" charset="0"/>
              </a:rPr>
              <a:t>httpd_sys_rw_content_t</a:t>
            </a:r>
            <a:r>
              <a:rPr kumimoji="0" lang="fr-FR" altLang="fr-FR" sz="1200" b="0" i="0" u="none" strike="noStrike" cap="none" normalizeH="0" baseline="0" dirty="0">
                <a:ln>
                  <a:noFill/>
                </a:ln>
                <a:solidFill>
                  <a:srgbClr val="008000"/>
                </a:solidFill>
                <a:effectLst/>
                <a:latin typeface="Arial" panose="020B0604020202020204" pitchFamily="34" charset="0"/>
                <a:cs typeface="Arial" panose="020B0604020202020204" pitchFamily="34" charset="0"/>
              </a:rPr>
              <a:t> /var/www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008000"/>
                </a:solidFill>
                <a:effectLst/>
                <a:latin typeface="Arial" panose="020B0604020202020204" pitchFamily="34" charset="0"/>
                <a:cs typeface="Arial" panose="020B0604020202020204" pitchFamily="34" charset="0"/>
              </a:rPr>
              <a:t># sudo systemctl restart httpd</a:t>
            </a:r>
            <a:r>
              <a:rPr kumimoji="0" lang="fr-FR" altLang="fr-FR" sz="800" b="0" i="0" u="none" strike="noStrike" cap="none" normalizeH="0" baseline="0" dirty="0">
                <a:ln>
                  <a:noFill/>
                </a:ln>
                <a:solidFill>
                  <a:schemeClr val="tx1"/>
                </a:solidFill>
                <a:effectLst/>
              </a:rPr>
              <a:t>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ZoneTexte 2">
            <a:extLst>
              <a:ext uri="{FF2B5EF4-FFF2-40B4-BE49-F238E27FC236}">
                <a16:creationId xmlns:a16="http://schemas.microsoft.com/office/drawing/2014/main" id="{70936B7E-9A15-EF31-0AD2-0301B6EE9DEB}"/>
              </a:ext>
            </a:extLst>
          </p:cNvPr>
          <p:cNvSpPr txBox="1"/>
          <p:nvPr/>
        </p:nvSpPr>
        <p:spPr>
          <a:xfrm>
            <a:off x="326109" y="1670171"/>
            <a:ext cx="2453833" cy="523220"/>
          </a:xfrm>
          <a:prstGeom prst="rect">
            <a:avLst/>
          </a:prstGeom>
          <a:noFill/>
        </p:spPr>
        <p:txBody>
          <a:bodyPr wrap="square" rtlCol="0">
            <a:spAutoFit/>
          </a:bodyPr>
          <a:lstStyle/>
          <a:p>
            <a:pPr marL="285750" indent="-285750">
              <a:buFont typeface="Wingdings" panose="05000000000000000000" pitchFamily="2" charset="2"/>
              <a:buChar char="§"/>
            </a:pPr>
            <a:r>
              <a:rPr lang="fr-FR" b="0" i="0" dirty="0">
                <a:solidFill>
                  <a:srgbClr val="333333"/>
                </a:solidFill>
                <a:effectLst/>
                <a:latin typeface="Bookman Old Style" panose="02050604050505020204" pitchFamily="18" charset="0"/>
              </a:rPr>
              <a:t>Installez l’extension PHP </a:t>
            </a:r>
            <a:r>
              <a:rPr lang="fr-FR" b="0" i="0" dirty="0" err="1">
                <a:solidFill>
                  <a:srgbClr val="333333"/>
                </a:solidFill>
                <a:effectLst/>
                <a:latin typeface="Bookman Old Style" panose="02050604050505020204" pitchFamily="18" charset="0"/>
              </a:rPr>
              <a:t>xmlrpc</a:t>
            </a:r>
            <a:r>
              <a:rPr lang="fr-FR" b="0" i="0" dirty="0">
                <a:solidFill>
                  <a:srgbClr val="333333"/>
                </a:solidFill>
                <a:effectLst/>
                <a:latin typeface="Bookman Old Style" panose="02050604050505020204" pitchFamily="18" charset="0"/>
              </a:rPr>
              <a:t> :</a:t>
            </a:r>
            <a:endParaRPr lang="fr-FR" dirty="0">
              <a:latin typeface="Bookman Old Style" panose="02050604050505020204" pitchFamily="18" charset="0"/>
            </a:endParaRPr>
          </a:p>
        </p:txBody>
      </p:sp>
      <p:sp>
        <p:nvSpPr>
          <p:cNvPr id="4" name="Rectangle 2">
            <a:extLst>
              <a:ext uri="{FF2B5EF4-FFF2-40B4-BE49-F238E27FC236}">
                <a16:creationId xmlns:a16="http://schemas.microsoft.com/office/drawing/2014/main" id="{C7588F3E-3AB3-300E-6789-241FECAD4361}"/>
              </a:ext>
            </a:extLst>
          </p:cNvPr>
          <p:cNvSpPr>
            <a:spLocks noChangeArrowheads="1"/>
          </p:cNvSpPr>
          <p:nvPr/>
        </p:nvSpPr>
        <p:spPr bwMode="auto">
          <a:xfrm>
            <a:off x="871500" y="2386247"/>
            <a:ext cx="2156039" cy="571247"/>
          </a:xfrm>
          <a:prstGeom prst="rect">
            <a:avLst/>
          </a:prstGeom>
          <a:solidFill>
            <a:srgbClr val="F0F2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99981" rIns="0" bIns="9998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339966"/>
                </a:solidFill>
                <a:effectLst/>
                <a:latin typeface="Arial" panose="020B0604020202020204" pitchFamily="34" charset="0"/>
                <a:cs typeface="Arial" panose="020B0604020202020204" pitchFamily="34" charset="0"/>
              </a:rPr>
              <a:t># sudo yum install </a:t>
            </a:r>
            <a:r>
              <a:rPr kumimoji="0" lang="fr-FR" altLang="fr-FR" sz="1200" b="0" i="0" u="none" strike="noStrike" cap="none" normalizeH="0" baseline="0" dirty="0" err="1">
                <a:ln>
                  <a:noFill/>
                </a:ln>
                <a:solidFill>
                  <a:srgbClr val="339966"/>
                </a:solidFill>
                <a:effectLst/>
                <a:latin typeface="Arial" panose="020B0604020202020204" pitchFamily="34" charset="0"/>
                <a:cs typeface="Arial" panose="020B0604020202020204" pitchFamily="34" charset="0"/>
              </a:rPr>
              <a:t>epel</a:t>
            </a:r>
            <a:r>
              <a:rPr kumimoji="0" lang="fr-FR" altLang="fr-FR" sz="1200" b="0" i="0" u="none" strike="noStrike" cap="none" normalizeH="0" baseline="0" dirty="0">
                <a:ln>
                  <a:noFill/>
                </a:ln>
                <a:solidFill>
                  <a:srgbClr val="339966"/>
                </a:solidFill>
                <a:effectLst/>
                <a:latin typeface="Arial" panose="020B0604020202020204" pitchFamily="34" charset="0"/>
                <a:cs typeface="Arial" panose="020B0604020202020204" pitchFamily="34" charset="0"/>
              </a:rPr>
              <a:t>-release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339966"/>
                </a:solidFill>
                <a:effectLst/>
                <a:latin typeface="Arial" panose="020B0604020202020204" pitchFamily="34" charset="0"/>
                <a:cs typeface="Arial" panose="020B0604020202020204" pitchFamily="34" charset="0"/>
              </a:rPr>
              <a:t># sudo yum install php-</a:t>
            </a:r>
            <a:r>
              <a:rPr kumimoji="0" lang="fr-FR" altLang="fr-FR" sz="1200" b="0" i="0" u="none" strike="noStrike" cap="none" normalizeH="0" baseline="0" dirty="0" err="1">
                <a:ln>
                  <a:noFill/>
                </a:ln>
                <a:solidFill>
                  <a:srgbClr val="339966"/>
                </a:solidFill>
                <a:effectLst/>
                <a:latin typeface="Arial" panose="020B0604020202020204" pitchFamily="34" charset="0"/>
                <a:cs typeface="Arial" panose="020B0604020202020204" pitchFamily="34" charset="0"/>
              </a:rPr>
              <a:t>xmlrpc</a:t>
            </a:r>
            <a:r>
              <a:rPr kumimoji="0" lang="fr-FR" altLang="fr-FR" sz="800" b="0" i="0" u="none" strike="noStrike" cap="none" normalizeH="0" baseline="0" dirty="0">
                <a:ln>
                  <a:noFill/>
                </a:ln>
                <a:solidFill>
                  <a:schemeClr val="tx1"/>
                </a:solidFill>
                <a:effectLst/>
              </a:rPr>
              <a:t>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EFDAAFDE-02C2-9F26-E48C-1D34664BEED6}"/>
              </a:ext>
            </a:extLst>
          </p:cNvPr>
          <p:cNvSpPr txBox="1"/>
          <p:nvPr/>
        </p:nvSpPr>
        <p:spPr>
          <a:xfrm>
            <a:off x="326108" y="3237052"/>
            <a:ext cx="2453833" cy="523220"/>
          </a:xfrm>
          <a:prstGeom prst="rect">
            <a:avLst/>
          </a:prstGeom>
          <a:noFill/>
        </p:spPr>
        <p:txBody>
          <a:bodyPr wrap="square" rtlCol="0">
            <a:spAutoFit/>
          </a:bodyPr>
          <a:lstStyle/>
          <a:p>
            <a:pPr marL="285750" indent="-285750">
              <a:buFont typeface="Wingdings" panose="05000000000000000000" pitchFamily="2" charset="2"/>
              <a:buChar char="§"/>
            </a:pPr>
            <a:r>
              <a:rPr lang="fr-FR" b="0" i="0" dirty="0">
                <a:solidFill>
                  <a:srgbClr val="333333"/>
                </a:solidFill>
                <a:effectLst/>
                <a:latin typeface="Bookman Old Style" panose="02050604050505020204" pitchFamily="18" charset="0"/>
              </a:rPr>
              <a:t>Installez l’extension Soap : </a:t>
            </a:r>
            <a:endParaRPr lang="fr-FR" dirty="0">
              <a:latin typeface="Bookman Old Style" panose="02050604050505020204" pitchFamily="18" charset="0"/>
            </a:endParaRPr>
          </a:p>
        </p:txBody>
      </p:sp>
      <p:sp>
        <p:nvSpPr>
          <p:cNvPr id="10" name="Rectangle 4">
            <a:extLst>
              <a:ext uri="{FF2B5EF4-FFF2-40B4-BE49-F238E27FC236}">
                <a16:creationId xmlns:a16="http://schemas.microsoft.com/office/drawing/2014/main" id="{8F8C09A2-16F6-3CB1-5E2E-E882EEBBEEAD}"/>
              </a:ext>
            </a:extLst>
          </p:cNvPr>
          <p:cNvSpPr>
            <a:spLocks noChangeArrowheads="1"/>
          </p:cNvSpPr>
          <p:nvPr/>
        </p:nvSpPr>
        <p:spPr bwMode="auto">
          <a:xfrm>
            <a:off x="823821" y="3935348"/>
            <a:ext cx="2083443" cy="386581"/>
          </a:xfrm>
          <a:prstGeom prst="rect">
            <a:avLst/>
          </a:prstGeom>
          <a:solidFill>
            <a:srgbClr val="F0F2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9981" rIns="0" bIns="9998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339966"/>
                </a:solidFill>
                <a:effectLst/>
                <a:latin typeface="Arial" panose="020B0604020202020204" pitchFamily="34" charset="0"/>
                <a:cs typeface="Arial" panose="020B0604020202020204" pitchFamily="34" charset="0"/>
              </a:rPr>
              <a:t># sudo yum install php-soap</a:t>
            </a:r>
            <a:r>
              <a:rPr kumimoji="0" lang="fr-FR" altLang="fr-FR" sz="800" b="0" i="0" u="none" strike="noStrike" cap="none" normalizeH="0" baseline="0" dirty="0">
                <a:ln>
                  <a:noFill/>
                </a:ln>
                <a:solidFill>
                  <a:schemeClr val="tx1"/>
                </a:solidFill>
                <a:effectLst/>
              </a:rPr>
              <a:t>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1A4B095A-2B10-F71C-44B0-D2A114D4989C}"/>
              </a:ext>
            </a:extLst>
          </p:cNvPr>
          <p:cNvSpPr txBox="1"/>
          <p:nvPr/>
        </p:nvSpPr>
        <p:spPr>
          <a:xfrm>
            <a:off x="5382406" y="1583598"/>
            <a:ext cx="2453833" cy="523220"/>
          </a:xfrm>
          <a:prstGeom prst="rect">
            <a:avLst/>
          </a:prstGeom>
          <a:noFill/>
        </p:spPr>
        <p:txBody>
          <a:bodyPr wrap="square" rtlCol="0">
            <a:spAutoFit/>
          </a:bodyPr>
          <a:lstStyle/>
          <a:p>
            <a:pPr marL="285750" indent="-285750">
              <a:buFont typeface="Wingdings" panose="05000000000000000000" pitchFamily="2" charset="2"/>
              <a:buChar char="§"/>
            </a:pPr>
            <a:r>
              <a:rPr lang="fr-FR" b="0" i="0" dirty="0">
                <a:solidFill>
                  <a:srgbClr val="333333"/>
                </a:solidFill>
                <a:effectLst/>
                <a:latin typeface="Bookman Old Style" panose="02050604050505020204" pitchFamily="18" charset="0"/>
              </a:rPr>
              <a:t>Installer l’extension </a:t>
            </a:r>
            <a:r>
              <a:rPr lang="fr-FR" b="0" i="0" dirty="0" err="1">
                <a:solidFill>
                  <a:srgbClr val="333333"/>
                </a:solidFill>
                <a:effectLst/>
                <a:latin typeface="Bookman Old Style" panose="02050604050505020204" pitchFamily="18" charset="0"/>
              </a:rPr>
              <a:t>Mbstring</a:t>
            </a:r>
            <a:endParaRPr lang="fr-FR" dirty="0">
              <a:latin typeface="Bookman Old Style" panose="02050604050505020204" pitchFamily="18" charset="0"/>
            </a:endParaRPr>
          </a:p>
        </p:txBody>
      </p:sp>
      <p:sp>
        <p:nvSpPr>
          <p:cNvPr id="12" name="Rectangle 5">
            <a:extLst>
              <a:ext uri="{FF2B5EF4-FFF2-40B4-BE49-F238E27FC236}">
                <a16:creationId xmlns:a16="http://schemas.microsoft.com/office/drawing/2014/main" id="{DE3ECB81-32DA-53D9-C888-9BE853BE4707}"/>
              </a:ext>
            </a:extLst>
          </p:cNvPr>
          <p:cNvSpPr>
            <a:spLocks noChangeArrowheads="1"/>
          </p:cNvSpPr>
          <p:nvPr/>
        </p:nvSpPr>
        <p:spPr bwMode="auto">
          <a:xfrm>
            <a:off x="5866366" y="1032285"/>
            <a:ext cx="1898248" cy="386581"/>
          </a:xfrm>
          <a:prstGeom prst="rect">
            <a:avLst/>
          </a:prstGeom>
          <a:solidFill>
            <a:srgbClr val="F0F2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9981" rIns="0" bIns="9998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339966"/>
                </a:solidFill>
                <a:effectLst/>
                <a:latin typeface="Arial" panose="020B0604020202020204" pitchFamily="34" charset="0"/>
                <a:cs typeface="Arial" panose="020B0604020202020204" pitchFamily="34" charset="0"/>
              </a:rPr>
              <a:t># sudo yum install php-xml</a:t>
            </a:r>
            <a:r>
              <a:rPr kumimoji="0" lang="fr-FR" altLang="fr-FR" sz="800" b="0" i="0" u="none" strike="noStrike" cap="none" normalizeH="0" baseline="0" dirty="0">
                <a:ln>
                  <a:noFill/>
                </a:ln>
                <a:solidFill>
                  <a:schemeClr val="tx1"/>
                </a:solidFill>
                <a:effectLst/>
              </a:rPr>
              <a:t>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2B13B85-F7B9-33EB-97D6-2329FD185DDD}"/>
              </a:ext>
            </a:extLst>
          </p:cNvPr>
          <p:cNvSpPr txBox="1"/>
          <p:nvPr/>
        </p:nvSpPr>
        <p:spPr>
          <a:xfrm>
            <a:off x="5382408" y="329757"/>
            <a:ext cx="2453833" cy="523220"/>
          </a:xfrm>
          <a:prstGeom prst="rect">
            <a:avLst/>
          </a:prstGeom>
          <a:noFill/>
        </p:spPr>
        <p:txBody>
          <a:bodyPr wrap="square" rtlCol="0">
            <a:spAutoFit/>
          </a:bodyPr>
          <a:lstStyle/>
          <a:p>
            <a:pPr marL="285750" indent="-285750">
              <a:buFont typeface="Wingdings" panose="05000000000000000000" pitchFamily="2" charset="2"/>
              <a:buChar char="§"/>
            </a:pPr>
            <a:r>
              <a:rPr lang="fr-FR" b="0" i="0" dirty="0">
                <a:solidFill>
                  <a:srgbClr val="333333"/>
                </a:solidFill>
                <a:effectLst/>
                <a:latin typeface="Bookman Old Style" panose="02050604050505020204" pitchFamily="18" charset="0"/>
              </a:rPr>
              <a:t>Installer l’extension XML PHP</a:t>
            </a:r>
            <a:endParaRPr lang="fr-FR" dirty="0">
              <a:latin typeface="Bookman Old Style" panose="02050604050505020204" pitchFamily="18" charset="0"/>
            </a:endParaRPr>
          </a:p>
        </p:txBody>
      </p:sp>
      <p:sp>
        <p:nvSpPr>
          <p:cNvPr id="14" name="Rectangle 6">
            <a:extLst>
              <a:ext uri="{FF2B5EF4-FFF2-40B4-BE49-F238E27FC236}">
                <a16:creationId xmlns:a16="http://schemas.microsoft.com/office/drawing/2014/main" id="{25A38FC9-3728-3B0E-BA0B-045A6A4618B5}"/>
              </a:ext>
            </a:extLst>
          </p:cNvPr>
          <p:cNvSpPr>
            <a:spLocks noChangeArrowheads="1"/>
          </p:cNvSpPr>
          <p:nvPr/>
        </p:nvSpPr>
        <p:spPr bwMode="auto">
          <a:xfrm>
            <a:off x="5525615" y="2286126"/>
            <a:ext cx="2779943" cy="571247"/>
          </a:xfrm>
          <a:prstGeom prst="rect">
            <a:avLst/>
          </a:prstGeom>
          <a:solidFill>
            <a:srgbClr val="F0F2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9981" rIns="0" bIns="9998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339966"/>
                </a:solidFill>
                <a:effectLst/>
                <a:latin typeface="Arial" panose="020B0604020202020204" pitchFamily="34" charset="0"/>
                <a:cs typeface="Arial" panose="020B0604020202020204" pitchFamily="34" charset="0"/>
              </a:rPr>
              <a:t># sudo yum install php-</a:t>
            </a:r>
            <a:r>
              <a:rPr kumimoji="0" lang="fr-FR" altLang="fr-FR" sz="1200" b="0" i="0" u="none" strike="noStrike" cap="none" normalizeH="0" baseline="0" dirty="0" err="1">
                <a:ln>
                  <a:noFill/>
                </a:ln>
                <a:solidFill>
                  <a:srgbClr val="339966"/>
                </a:solidFill>
                <a:effectLst/>
                <a:latin typeface="Arial" panose="020B0604020202020204" pitchFamily="34" charset="0"/>
                <a:cs typeface="Arial" panose="020B0604020202020204" pitchFamily="34" charset="0"/>
              </a:rPr>
              <a:t>mbstring</a:t>
            </a:r>
            <a:r>
              <a:rPr kumimoji="0" lang="fr-FR" altLang="fr-FR" sz="1200" b="0" i="0" u="none" strike="noStrike" cap="none" normalizeH="0" baseline="0" dirty="0">
                <a:ln>
                  <a:noFill/>
                </a:ln>
                <a:solidFill>
                  <a:srgbClr val="339966"/>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339966"/>
                </a:solidFill>
                <a:effectLst/>
                <a:latin typeface="Arial" panose="020B0604020202020204" pitchFamily="34" charset="0"/>
                <a:cs typeface="Arial" panose="020B0604020202020204" pitchFamily="34" charset="0"/>
              </a:rPr>
              <a:t># sudo service httpd restart</a:t>
            </a:r>
            <a:r>
              <a:rPr kumimoji="0" lang="fr-FR" altLang="fr-FR" sz="800" b="0" i="0" u="none" strike="noStrike" cap="none" normalizeH="0" baseline="0" dirty="0">
                <a:ln>
                  <a:noFill/>
                </a:ln>
                <a:solidFill>
                  <a:schemeClr val="tx1"/>
                </a:solidFill>
                <a:effectLst/>
              </a:rPr>
              <a:t>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0DB5C674-099A-05C4-A2A5-1E6019F2978E}"/>
              </a:ext>
            </a:extLst>
          </p:cNvPr>
          <p:cNvSpPr txBox="1"/>
          <p:nvPr/>
        </p:nvSpPr>
        <p:spPr>
          <a:xfrm>
            <a:off x="5382407" y="3223557"/>
            <a:ext cx="2453833" cy="523220"/>
          </a:xfrm>
          <a:prstGeom prst="rect">
            <a:avLst/>
          </a:prstGeom>
          <a:noFill/>
        </p:spPr>
        <p:txBody>
          <a:bodyPr wrap="square" rtlCol="0">
            <a:spAutoFit/>
          </a:bodyPr>
          <a:lstStyle/>
          <a:p>
            <a:pPr marL="285750" indent="-285750">
              <a:buFont typeface="Wingdings" panose="05000000000000000000" pitchFamily="2" charset="2"/>
              <a:buChar char="§"/>
            </a:pPr>
            <a:r>
              <a:rPr lang="fr-FR" b="0" i="0" dirty="0">
                <a:solidFill>
                  <a:srgbClr val="333333"/>
                </a:solidFill>
                <a:effectLst/>
                <a:latin typeface="Bookman Old Style" panose="02050604050505020204" pitchFamily="18" charset="0"/>
              </a:rPr>
              <a:t>Installer l’extension </a:t>
            </a:r>
            <a:r>
              <a:rPr lang="fr-FR" b="0" i="0" dirty="0" err="1">
                <a:solidFill>
                  <a:srgbClr val="333333"/>
                </a:solidFill>
                <a:effectLst/>
                <a:latin typeface="Bookman Old Style" panose="02050604050505020204" pitchFamily="18" charset="0"/>
              </a:rPr>
              <a:t>Intl</a:t>
            </a:r>
            <a:endParaRPr lang="fr-FR" dirty="0">
              <a:latin typeface="Bookman Old Style" panose="02050604050505020204" pitchFamily="18" charset="0"/>
            </a:endParaRPr>
          </a:p>
        </p:txBody>
      </p:sp>
      <p:sp>
        <p:nvSpPr>
          <p:cNvPr id="17" name="Rectangle 8">
            <a:extLst>
              <a:ext uri="{FF2B5EF4-FFF2-40B4-BE49-F238E27FC236}">
                <a16:creationId xmlns:a16="http://schemas.microsoft.com/office/drawing/2014/main" id="{F42702BB-C458-E16A-4789-9418C685CAD0}"/>
              </a:ext>
            </a:extLst>
          </p:cNvPr>
          <p:cNvSpPr>
            <a:spLocks noChangeArrowheads="1"/>
          </p:cNvSpPr>
          <p:nvPr/>
        </p:nvSpPr>
        <p:spPr bwMode="auto">
          <a:xfrm>
            <a:off x="5206039" y="3926085"/>
            <a:ext cx="3542636" cy="386581"/>
          </a:xfrm>
          <a:prstGeom prst="rect">
            <a:avLst/>
          </a:prstGeom>
          <a:solidFill>
            <a:srgbClr val="F0F2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9981" rIns="0" bIns="9998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a:ln>
                  <a:noFill/>
                </a:ln>
                <a:solidFill>
                  <a:srgbClr val="339966"/>
                </a:solidFill>
                <a:effectLst/>
                <a:latin typeface="Arial" panose="020B0604020202020204" pitchFamily="34" charset="0"/>
                <a:cs typeface="Arial" panose="020B0604020202020204" pitchFamily="34" charset="0"/>
              </a:rPr>
              <a:t># sudo yum --enablerepo=remi install php-intl</a:t>
            </a:r>
            <a:r>
              <a:rPr kumimoji="0" lang="fr-FR" altLang="fr-FR" sz="800" b="0" i="0" u="none" strike="noStrike" cap="none" normalizeH="0" baseline="0">
                <a:ln>
                  <a:noFill/>
                </a:ln>
                <a:solidFill>
                  <a:schemeClr val="tx1"/>
                </a:solidFill>
                <a:effectLst/>
              </a:rPr>
              <a:t> </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771998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wipe(right)">
                                      <p:cBhvr>
                                        <p:cTn id="7" dur="500"/>
                                        <p:tgtEl>
                                          <p:spTgt spid="24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3"/>
                                        </p:tgtEl>
                                        <p:attrNameLst>
                                          <p:attrName>style.visibility</p:attrName>
                                        </p:attrNameLst>
                                      </p:cBhvr>
                                      <p:to>
                                        <p:strVal val="visible"/>
                                      </p:to>
                                    </p:set>
                                    <p:animEffect transition="in" filter="wipe(left)">
                                      <p:cBhvr>
                                        <p:cTn id="10"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24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243" name="Google Shape;243;p36"/>
          <p:cNvSpPr/>
          <p:nvPr/>
        </p:nvSpPr>
        <p:spPr>
          <a:xfrm rot="-5400000" flipH="1">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rot="-5400000" flipH="1">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 2">
            <a:extLst>
              <a:ext uri="{FF2B5EF4-FFF2-40B4-BE49-F238E27FC236}">
                <a16:creationId xmlns:a16="http://schemas.microsoft.com/office/drawing/2014/main" id="{36DEAAFD-D3D5-5E9E-ECA8-17F77C73EEE5}"/>
              </a:ext>
            </a:extLst>
          </p:cNvPr>
          <p:cNvPicPr>
            <a:picLocks noChangeAspect="1"/>
          </p:cNvPicPr>
          <p:nvPr/>
        </p:nvPicPr>
        <p:blipFill>
          <a:blip r:embed="rId3"/>
          <a:stretch>
            <a:fillRect/>
          </a:stretch>
        </p:blipFill>
        <p:spPr>
          <a:xfrm>
            <a:off x="3730898" y="469500"/>
            <a:ext cx="5017777" cy="4413404"/>
          </a:xfrm>
          <a:prstGeom prst="rect">
            <a:avLst/>
          </a:prstGeom>
        </p:spPr>
      </p:pic>
      <p:sp>
        <p:nvSpPr>
          <p:cNvPr id="5" name="ZoneTexte 4">
            <a:extLst>
              <a:ext uri="{FF2B5EF4-FFF2-40B4-BE49-F238E27FC236}">
                <a16:creationId xmlns:a16="http://schemas.microsoft.com/office/drawing/2014/main" id="{F61359C0-C9D7-04B0-41D3-DCFD5A517912}"/>
              </a:ext>
            </a:extLst>
          </p:cNvPr>
          <p:cNvSpPr txBox="1"/>
          <p:nvPr/>
        </p:nvSpPr>
        <p:spPr>
          <a:xfrm>
            <a:off x="81023" y="354224"/>
            <a:ext cx="3541853" cy="954107"/>
          </a:xfrm>
          <a:prstGeom prst="rect">
            <a:avLst/>
          </a:prstGeom>
          <a:noFill/>
        </p:spPr>
        <p:txBody>
          <a:bodyPr wrap="square" rtlCol="0">
            <a:spAutoFit/>
          </a:bodyPr>
          <a:lstStyle/>
          <a:p>
            <a:pPr marL="285750" indent="-285750">
              <a:buFont typeface="Wingdings" panose="05000000000000000000" pitchFamily="2" charset="2"/>
              <a:buChar char="§"/>
            </a:pPr>
            <a:r>
              <a:rPr lang="fr-FR" b="0" i="0" dirty="0">
                <a:solidFill>
                  <a:srgbClr val="333333"/>
                </a:solidFill>
                <a:effectLst/>
                <a:latin typeface="Bookman Old Style" panose="02050604050505020204" pitchFamily="18" charset="0"/>
              </a:rPr>
              <a:t>Téléchargez Moodle à partir de son site Web officiel et conservez-le dans / </a:t>
            </a:r>
            <a:r>
              <a:rPr lang="fr-FR" b="0" i="0" dirty="0">
                <a:solidFill>
                  <a:srgbClr val="FF9900"/>
                </a:solidFill>
                <a:effectLst/>
                <a:latin typeface="Bookman Old Style" panose="02050604050505020204" pitchFamily="18" charset="0"/>
              </a:rPr>
              <a:t>var / www / html</a:t>
            </a:r>
            <a:r>
              <a:rPr lang="fr-FR" b="0" i="0" dirty="0">
                <a:solidFill>
                  <a:srgbClr val="333333"/>
                </a:solidFill>
                <a:effectLst/>
                <a:latin typeface="Bookman Old Style" panose="02050604050505020204" pitchFamily="18" charset="0"/>
              </a:rPr>
              <a:t> qui est le répertoire racine Apache</a:t>
            </a:r>
            <a:endParaRPr lang="fr-FR" dirty="0">
              <a:latin typeface="Bookman Old Style" panose="02050604050505020204" pitchFamily="18" charset="0"/>
            </a:endParaRPr>
          </a:p>
        </p:txBody>
      </p:sp>
    </p:spTree>
    <p:extLst>
      <p:ext uri="{BB962C8B-B14F-4D97-AF65-F5344CB8AC3E}">
        <p14:creationId xmlns:p14="http://schemas.microsoft.com/office/powerpoint/2010/main" val="38618509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wipe(right)">
                                      <p:cBhvr>
                                        <p:cTn id="7" dur="500"/>
                                        <p:tgtEl>
                                          <p:spTgt spid="24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3"/>
                                        </p:tgtEl>
                                        <p:attrNameLst>
                                          <p:attrName>style.visibility</p:attrName>
                                        </p:attrNameLst>
                                      </p:cBhvr>
                                      <p:to>
                                        <p:strVal val="visible"/>
                                      </p:to>
                                    </p:set>
                                    <p:animEffect transition="in" filter="wipe(left)">
                                      <p:cBhvr>
                                        <p:cTn id="10"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24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8000"/>
            <a:lum/>
          </a:blip>
          <a:srcRect/>
          <a:stretch>
            <a:fillRect t="-16000" b="-16000"/>
          </a:stretch>
        </a:blipFill>
        <a:effectLst/>
      </p:bgPr>
    </p:bg>
    <p:spTree>
      <p:nvGrpSpPr>
        <p:cNvPr id="1" name="Shape 248"/>
        <p:cNvGrpSpPr/>
        <p:nvPr/>
      </p:nvGrpSpPr>
      <p:grpSpPr>
        <a:xfrm>
          <a:off x="0" y="0"/>
          <a:ext cx="0" cy="0"/>
          <a:chOff x="0" y="0"/>
          <a:chExt cx="0" cy="0"/>
        </a:xfrm>
      </p:grpSpPr>
      <p:sp>
        <p:nvSpPr>
          <p:cNvPr id="249" name="Google Shape;249;p37"/>
          <p:cNvSpPr/>
          <p:nvPr/>
        </p:nvSpPr>
        <p:spPr>
          <a:xfrm>
            <a:off x="6303749" y="0"/>
            <a:ext cx="2840251"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7"/>
          <p:cNvSpPr/>
          <p:nvPr/>
        </p:nvSpPr>
        <p:spPr>
          <a:xfrm>
            <a:off x="315962" y="1598950"/>
            <a:ext cx="4521851" cy="15681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7"/>
          <p:cNvSpPr txBox="1">
            <a:spLocks noGrp="1"/>
          </p:cNvSpPr>
          <p:nvPr>
            <p:ph type="ctrTitle"/>
          </p:nvPr>
        </p:nvSpPr>
        <p:spPr>
          <a:xfrm>
            <a:off x="861787" y="2094100"/>
            <a:ext cx="3430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dirty="0">
                <a:solidFill>
                  <a:schemeClr val="lt1"/>
                </a:solidFill>
              </a:rPr>
              <a:t>INSTALLATION</a:t>
            </a:r>
            <a:endParaRPr sz="3200" dirty="0">
              <a:solidFill>
                <a:schemeClr val="lt1"/>
              </a:solidFill>
            </a:endParaRPr>
          </a:p>
        </p:txBody>
      </p:sp>
      <p:sp>
        <p:nvSpPr>
          <p:cNvPr id="252" name="Google Shape;252;p37"/>
          <p:cNvSpPr txBox="1">
            <a:spLocks noGrp="1"/>
          </p:cNvSpPr>
          <p:nvPr>
            <p:ph type="title" idx="2"/>
          </p:nvPr>
        </p:nvSpPr>
        <p:spPr>
          <a:xfrm rot="5400000">
            <a:off x="7301960" y="3092618"/>
            <a:ext cx="2262758" cy="1421322"/>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sz="7200" dirty="0">
                <a:solidFill>
                  <a:schemeClr val="lt1"/>
                </a:solidFill>
              </a:rPr>
              <a:t>04</a:t>
            </a:r>
            <a:endParaRPr sz="7200" dirty="0">
              <a:solidFill>
                <a:schemeClr val="lt1"/>
              </a:solidFill>
            </a:endParaRPr>
          </a:p>
        </p:txBody>
      </p:sp>
    </p:spTree>
    <p:extLst>
      <p:ext uri="{BB962C8B-B14F-4D97-AF65-F5344CB8AC3E}">
        <p14:creationId xmlns:p14="http://schemas.microsoft.com/office/powerpoint/2010/main" val="3132369581"/>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243" name="Google Shape;243;p36"/>
          <p:cNvSpPr/>
          <p:nvPr/>
        </p:nvSpPr>
        <p:spPr>
          <a:xfrm rot="-5400000" flipH="1">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rot="-5400000" flipH="1">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 2">
            <a:extLst>
              <a:ext uri="{FF2B5EF4-FFF2-40B4-BE49-F238E27FC236}">
                <a16:creationId xmlns:a16="http://schemas.microsoft.com/office/drawing/2014/main" id="{04A9EDD8-6B8E-B196-1177-6B4A1163CA9C}"/>
              </a:ext>
            </a:extLst>
          </p:cNvPr>
          <p:cNvPicPr>
            <a:picLocks noChangeAspect="1"/>
          </p:cNvPicPr>
          <p:nvPr/>
        </p:nvPicPr>
        <p:blipFill>
          <a:blip r:embed="rId3"/>
          <a:stretch>
            <a:fillRect/>
          </a:stretch>
        </p:blipFill>
        <p:spPr>
          <a:xfrm>
            <a:off x="2803024" y="313966"/>
            <a:ext cx="5959011" cy="4570549"/>
          </a:xfrm>
          <a:prstGeom prst="rect">
            <a:avLst/>
          </a:prstGeom>
        </p:spPr>
      </p:pic>
      <p:sp>
        <p:nvSpPr>
          <p:cNvPr id="5" name="ZoneTexte 4">
            <a:extLst>
              <a:ext uri="{FF2B5EF4-FFF2-40B4-BE49-F238E27FC236}">
                <a16:creationId xmlns:a16="http://schemas.microsoft.com/office/drawing/2014/main" id="{59479F04-CD8A-ECF4-9BB2-D3F363858C81}"/>
              </a:ext>
            </a:extLst>
          </p:cNvPr>
          <p:cNvSpPr txBox="1"/>
          <p:nvPr/>
        </p:nvSpPr>
        <p:spPr>
          <a:xfrm>
            <a:off x="212718" y="1314452"/>
            <a:ext cx="2060294" cy="523220"/>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Bookman Old Style" panose="02050604050505020204" pitchFamily="18" charset="0"/>
              </a:rPr>
              <a:t>On télécharge le fichier zippé :</a:t>
            </a:r>
            <a:endParaRPr lang="fr-FR" dirty="0">
              <a:latin typeface="Bookman Old Style" panose="02050604050505020204" pitchFamily="18" charset="0"/>
            </a:endParaRPr>
          </a:p>
        </p:txBody>
      </p:sp>
    </p:spTree>
    <p:extLst>
      <p:ext uri="{BB962C8B-B14F-4D97-AF65-F5344CB8AC3E}">
        <p14:creationId xmlns:p14="http://schemas.microsoft.com/office/powerpoint/2010/main" val="1421909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wipe(right)">
                                      <p:cBhvr>
                                        <p:cTn id="7" dur="500"/>
                                        <p:tgtEl>
                                          <p:spTgt spid="24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3"/>
                                        </p:tgtEl>
                                        <p:attrNameLst>
                                          <p:attrName>style.visibility</p:attrName>
                                        </p:attrNameLst>
                                      </p:cBhvr>
                                      <p:to>
                                        <p:strVal val="visible"/>
                                      </p:to>
                                    </p:set>
                                    <p:animEffect transition="in" filter="wipe(left)">
                                      <p:cBhvr>
                                        <p:cTn id="10"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24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243" name="Google Shape;243;p36"/>
          <p:cNvSpPr/>
          <p:nvPr/>
        </p:nvSpPr>
        <p:spPr>
          <a:xfrm rot="-5400000" flipH="1">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rot="-5400000" flipH="1">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 2">
            <a:extLst>
              <a:ext uri="{FF2B5EF4-FFF2-40B4-BE49-F238E27FC236}">
                <a16:creationId xmlns:a16="http://schemas.microsoft.com/office/drawing/2014/main" id="{DD9CA205-3776-E1B9-7C24-2E7C5F4159B1}"/>
              </a:ext>
            </a:extLst>
          </p:cNvPr>
          <p:cNvPicPr>
            <a:picLocks noChangeAspect="1"/>
          </p:cNvPicPr>
          <p:nvPr/>
        </p:nvPicPr>
        <p:blipFill>
          <a:blip r:embed="rId3"/>
          <a:stretch>
            <a:fillRect/>
          </a:stretch>
        </p:blipFill>
        <p:spPr>
          <a:xfrm>
            <a:off x="3232353" y="416258"/>
            <a:ext cx="5714877" cy="4449017"/>
          </a:xfrm>
          <a:prstGeom prst="rect">
            <a:avLst/>
          </a:prstGeom>
        </p:spPr>
      </p:pic>
      <p:sp>
        <p:nvSpPr>
          <p:cNvPr id="5" name="ZoneTexte 4">
            <a:extLst>
              <a:ext uri="{FF2B5EF4-FFF2-40B4-BE49-F238E27FC236}">
                <a16:creationId xmlns:a16="http://schemas.microsoft.com/office/drawing/2014/main" id="{E3A161E5-6B18-E67D-5936-2E01AB7D7405}"/>
              </a:ext>
            </a:extLst>
          </p:cNvPr>
          <p:cNvSpPr txBox="1"/>
          <p:nvPr/>
        </p:nvSpPr>
        <p:spPr>
          <a:xfrm>
            <a:off x="555585" y="578735"/>
            <a:ext cx="2676768" cy="1815882"/>
          </a:xfrm>
          <a:prstGeom prst="rect">
            <a:avLst/>
          </a:prstGeom>
          <a:noFill/>
        </p:spPr>
        <p:txBody>
          <a:bodyPr wrap="square" rtlCol="0">
            <a:spAutoFit/>
          </a:bodyPr>
          <a:lstStyle/>
          <a:p>
            <a:pPr marL="285750" indent="-285750">
              <a:buFont typeface="Wingdings" panose="05000000000000000000" pitchFamily="2" charset="2"/>
              <a:buChar char="§"/>
            </a:pPr>
            <a:r>
              <a:rPr lang="fr-FR" b="0" i="0" dirty="0">
                <a:solidFill>
                  <a:srgbClr val="333333"/>
                </a:solidFill>
                <a:effectLst/>
                <a:latin typeface="Bookman Old Style" panose="02050604050505020204" pitchFamily="18" charset="0"/>
              </a:rPr>
              <a:t>Ensuite, on extraie le zip Moodle téléchargé et on copie le dossier " </a:t>
            </a:r>
            <a:r>
              <a:rPr lang="fr-FR" b="0" i="0" dirty="0">
                <a:solidFill>
                  <a:srgbClr val="FF9900"/>
                </a:solidFill>
                <a:effectLst/>
                <a:latin typeface="Bookman Old Style" panose="02050604050505020204" pitchFamily="18" charset="0"/>
              </a:rPr>
              <a:t>moodle</a:t>
            </a:r>
            <a:r>
              <a:rPr lang="fr-FR" b="0" i="0" dirty="0">
                <a:solidFill>
                  <a:srgbClr val="333333"/>
                </a:solidFill>
                <a:effectLst/>
                <a:latin typeface="Bookman Old Style" panose="02050604050505020204" pitchFamily="18" charset="0"/>
              </a:rPr>
              <a:t> " décompressé " dans /var/</a:t>
            </a:r>
            <a:r>
              <a:rPr lang="fr-FR" b="0" i="0" dirty="0">
                <a:solidFill>
                  <a:srgbClr val="FF9900"/>
                </a:solidFill>
                <a:effectLst/>
                <a:latin typeface="Bookman Old Style" panose="02050604050505020204" pitchFamily="18" charset="0"/>
              </a:rPr>
              <a:t>www/ html</a:t>
            </a:r>
            <a:r>
              <a:rPr lang="fr-FR" b="0" i="0" dirty="0">
                <a:solidFill>
                  <a:srgbClr val="333333"/>
                </a:solidFill>
                <a:effectLst/>
                <a:latin typeface="Bookman Old Style" panose="02050604050505020204" pitchFamily="18" charset="0"/>
              </a:rPr>
              <a:t> et on </a:t>
            </a:r>
            <a:r>
              <a:rPr lang="fr-FR" b="0" i="0" dirty="0" err="1">
                <a:solidFill>
                  <a:srgbClr val="333333"/>
                </a:solidFill>
                <a:effectLst/>
                <a:latin typeface="Bookman Old Style" panose="02050604050505020204" pitchFamily="18" charset="0"/>
              </a:rPr>
              <a:t>cré</a:t>
            </a:r>
            <a:r>
              <a:rPr lang="en-US" b="0" i="0" dirty="0">
                <a:solidFill>
                  <a:srgbClr val="333333"/>
                </a:solidFill>
                <a:effectLst/>
                <a:latin typeface="Bookman Old Style" panose="02050604050505020204" pitchFamily="18" charset="0"/>
              </a:rPr>
              <a:t>é</a:t>
            </a:r>
            <a:r>
              <a:rPr lang="fr-FR" b="0" i="0" dirty="0">
                <a:solidFill>
                  <a:srgbClr val="333333"/>
                </a:solidFill>
                <a:effectLst/>
                <a:latin typeface="Bookman Old Style" panose="02050604050505020204" pitchFamily="18" charset="0"/>
              </a:rPr>
              <a:t> le dossier " </a:t>
            </a:r>
            <a:r>
              <a:rPr lang="fr-FR" b="0" i="0" dirty="0">
                <a:solidFill>
                  <a:srgbClr val="FF9900"/>
                </a:solidFill>
                <a:effectLst/>
                <a:latin typeface="Bookman Old Style" panose="02050604050505020204" pitchFamily="18" charset="0"/>
              </a:rPr>
              <a:t>moodledata</a:t>
            </a:r>
            <a:r>
              <a:rPr lang="fr-FR" b="0" i="0" dirty="0">
                <a:solidFill>
                  <a:srgbClr val="333333"/>
                </a:solidFill>
                <a:effectLst/>
                <a:latin typeface="Bookman Old Style" panose="02050604050505020204" pitchFamily="18" charset="0"/>
              </a:rPr>
              <a:t> " dans le même répertoire.</a:t>
            </a:r>
            <a:endParaRPr lang="fr-FR" dirty="0">
              <a:latin typeface="Bookman Old Style" panose="02050604050505020204" pitchFamily="18" charset="0"/>
            </a:endParaRPr>
          </a:p>
        </p:txBody>
      </p:sp>
    </p:spTree>
    <p:extLst>
      <p:ext uri="{BB962C8B-B14F-4D97-AF65-F5344CB8AC3E}">
        <p14:creationId xmlns:p14="http://schemas.microsoft.com/office/powerpoint/2010/main" val="28071586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wipe(right)">
                                      <p:cBhvr>
                                        <p:cTn id="7" dur="500"/>
                                        <p:tgtEl>
                                          <p:spTgt spid="24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3"/>
                                        </p:tgtEl>
                                        <p:attrNameLst>
                                          <p:attrName>style.visibility</p:attrName>
                                        </p:attrNameLst>
                                      </p:cBhvr>
                                      <p:to>
                                        <p:strVal val="visible"/>
                                      </p:to>
                                    </p:set>
                                    <p:animEffect transition="in" filter="wipe(left)">
                                      <p:cBhvr>
                                        <p:cTn id="10"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24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243" name="Google Shape;243;p36"/>
          <p:cNvSpPr/>
          <p:nvPr/>
        </p:nvSpPr>
        <p:spPr>
          <a:xfrm rot="-5400000" flipH="1">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rot="-5400000" flipH="1">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ZoneTexte 4">
            <a:extLst>
              <a:ext uri="{FF2B5EF4-FFF2-40B4-BE49-F238E27FC236}">
                <a16:creationId xmlns:a16="http://schemas.microsoft.com/office/drawing/2014/main" id="{E3A161E5-6B18-E67D-5936-2E01AB7D7405}"/>
              </a:ext>
            </a:extLst>
          </p:cNvPr>
          <p:cNvSpPr txBox="1"/>
          <p:nvPr/>
        </p:nvSpPr>
        <p:spPr>
          <a:xfrm>
            <a:off x="312517" y="300942"/>
            <a:ext cx="2676768" cy="1169551"/>
          </a:xfrm>
          <a:prstGeom prst="rect">
            <a:avLst/>
          </a:prstGeom>
          <a:noFill/>
        </p:spPr>
        <p:txBody>
          <a:bodyPr wrap="square" rtlCol="0">
            <a:spAutoFit/>
          </a:bodyPr>
          <a:lstStyle/>
          <a:p>
            <a:pPr marL="285750" indent="-285750">
              <a:buFont typeface="Wingdings" panose="05000000000000000000" pitchFamily="2" charset="2"/>
              <a:buChar char="§"/>
            </a:pPr>
            <a:r>
              <a:rPr lang="fr-FR" dirty="0">
                <a:solidFill>
                  <a:srgbClr val="333333"/>
                </a:solidFill>
                <a:latin typeface="Bookman Old Style" panose="02050604050505020204" pitchFamily="18" charset="0"/>
              </a:rPr>
              <a:t>On d</a:t>
            </a:r>
            <a:r>
              <a:rPr lang="fr-FR" b="0" i="0" dirty="0">
                <a:solidFill>
                  <a:srgbClr val="333333"/>
                </a:solidFill>
                <a:effectLst/>
                <a:latin typeface="Bookman Old Style" panose="02050604050505020204" pitchFamily="18" charset="0"/>
              </a:rPr>
              <a:t>éfinisse l’autorisation Apache et l’autorisation complète sur les deux dossiers Moodle.</a:t>
            </a:r>
            <a:endParaRPr lang="fr-FR" dirty="0">
              <a:latin typeface="Bookman Old Style" panose="02050604050505020204" pitchFamily="18" charset="0"/>
            </a:endParaRPr>
          </a:p>
        </p:txBody>
      </p:sp>
      <p:sp>
        <p:nvSpPr>
          <p:cNvPr id="2" name="Rectangle 1">
            <a:extLst>
              <a:ext uri="{FF2B5EF4-FFF2-40B4-BE49-F238E27FC236}">
                <a16:creationId xmlns:a16="http://schemas.microsoft.com/office/drawing/2014/main" id="{710697BE-96D0-0121-C4CA-82E9F7893B3A}"/>
              </a:ext>
            </a:extLst>
          </p:cNvPr>
          <p:cNvSpPr>
            <a:spLocks noChangeArrowheads="1"/>
          </p:cNvSpPr>
          <p:nvPr/>
        </p:nvSpPr>
        <p:spPr bwMode="auto">
          <a:xfrm>
            <a:off x="400337" y="1244812"/>
            <a:ext cx="3905445" cy="1125244"/>
          </a:xfrm>
          <a:prstGeom prst="rect">
            <a:avLst/>
          </a:prstGeom>
          <a:solidFill>
            <a:srgbClr val="F0F2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9981" rIns="0" bIns="9998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339966"/>
                </a:solidFill>
                <a:effectLst/>
                <a:latin typeface="Arial" panose="020B0604020202020204" pitchFamily="34" charset="0"/>
                <a:cs typeface="Arial" panose="020B0604020202020204" pitchFamily="34" charset="0"/>
              </a:rPr>
              <a:t># sudo cd /var/www/html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339966"/>
                </a:solidFill>
                <a:effectLst/>
                <a:latin typeface="Arial" panose="020B0604020202020204" pitchFamily="34" charset="0"/>
                <a:cs typeface="Arial" panose="020B0604020202020204" pitchFamily="34" charset="0"/>
              </a:rPr>
              <a:t># sudo chmod -R 777 moodle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339966"/>
                </a:solidFill>
                <a:effectLst/>
                <a:latin typeface="Arial" panose="020B0604020202020204" pitchFamily="34" charset="0"/>
                <a:cs typeface="Arial" panose="020B0604020202020204" pitchFamily="34" charset="0"/>
              </a:rPr>
              <a:t># sudo chown -R apache:apache moodle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339966"/>
                </a:solidFill>
                <a:effectLst/>
                <a:latin typeface="Arial" panose="020B0604020202020204" pitchFamily="34" charset="0"/>
                <a:cs typeface="Arial" panose="020B0604020202020204" pitchFamily="34" charset="0"/>
              </a:rPr>
              <a:t># sudo chmod -R 777 moodledata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339966"/>
                </a:solidFill>
                <a:effectLst/>
                <a:latin typeface="Arial" panose="020B0604020202020204" pitchFamily="34" charset="0"/>
                <a:cs typeface="Arial" panose="020B0604020202020204" pitchFamily="34" charset="0"/>
              </a:rPr>
              <a:t># sudo chown -R apache:apache moodledata</a:t>
            </a:r>
            <a:r>
              <a:rPr kumimoji="0" lang="fr-FR" altLang="fr-FR" sz="800" b="0" i="0" u="none" strike="noStrike" cap="none" normalizeH="0" baseline="0" dirty="0">
                <a:ln>
                  <a:noFill/>
                </a:ln>
                <a:solidFill>
                  <a:schemeClr val="tx1"/>
                </a:solidFill>
                <a:effectLst/>
              </a:rPr>
              <a:t>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56C2CB97-F56E-055B-6E0B-5CF2D18F76A2}"/>
              </a:ext>
            </a:extLst>
          </p:cNvPr>
          <p:cNvSpPr txBox="1"/>
          <p:nvPr/>
        </p:nvSpPr>
        <p:spPr>
          <a:xfrm>
            <a:off x="312517" y="2588777"/>
            <a:ext cx="2676768" cy="738664"/>
          </a:xfrm>
          <a:prstGeom prst="rect">
            <a:avLst/>
          </a:prstGeom>
          <a:noFill/>
        </p:spPr>
        <p:txBody>
          <a:bodyPr wrap="square" rtlCol="0">
            <a:spAutoFit/>
          </a:bodyPr>
          <a:lstStyle/>
          <a:p>
            <a:pPr marL="285750" indent="-285750">
              <a:buFont typeface="Wingdings" panose="05000000000000000000" pitchFamily="2" charset="2"/>
              <a:buChar char="§"/>
            </a:pPr>
            <a:r>
              <a:rPr lang="fr-FR" dirty="0">
                <a:solidFill>
                  <a:srgbClr val="333333"/>
                </a:solidFill>
                <a:latin typeface="Bookman Old Style" panose="02050604050505020204" pitchFamily="18" charset="0"/>
              </a:rPr>
              <a:t>On c</a:t>
            </a:r>
            <a:r>
              <a:rPr lang="fr-FR" b="0" i="0" dirty="0">
                <a:solidFill>
                  <a:srgbClr val="333333"/>
                </a:solidFill>
                <a:effectLst/>
                <a:latin typeface="Bookman Old Style" panose="02050604050505020204" pitchFamily="18" charset="0"/>
              </a:rPr>
              <a:t>réé un répertoire virtuel Apache pour Moodle</a:t>
            </a:r>
            <a:endParaRPr lang="fr-FR" dirty="0">
              <a:latin typeface="Bookman Old Style" panose="02050604050505020204" pitchFamily="18" charset="0"/>
            </a:endParaRPr>
          </a:p>
        </p:txBody>
      </p:sp>
      <p:sp>
        <p:nvSpPr>
          <p:cNvPr id="7" name="Rectangle 2">
            <a:extLst>
              <a:ext uri="{FF2B5EF4-FFF2-40B4-BE49-F238E27FC236}">
                <a16:creationId xmlns:a16="http://schemas.microsoft.com/office/drawing/2014/main" id="{8C41F2AF-020E-798D-B1F1-C94D91E22C1F}"/>
              </a:ext>
            </a:extLst>
          </p:cNvPr>
          <p:cNvSpPr>
            <a:spLocks noChangeArrowheads="1"/>
          </p:cNvSpPr>
          <p:nvPr/>
        </p:nvSpPr>
        <p:spPr bwMode="auto">
          <a:xfrm>
            <a:off x="338683" y="3344016"/>
            <a:ext cx="2187615" cy="571247"/>
          </a:xfrm>
          <a:prstGeom prst="rect">
            <a:avLst/>
          </a:prstGeom>
          <a:solidFill>
            <a:srgbClr val="F0F2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9981" rIns="0" bIns="9998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339966"/>
                </a:solidFill>
                <a:effectLst/>
                <a:latin typeface="Arial" panose="020B0604020202020204" pitchFamily="34" charset="0"/>
                <a:cs typeface="Arial" panose="020B0604020202020204" pitchFamily="34" charset="0"/>
              </a:rPr>
              <a:t># sudo cd /etc/httpd/conf.d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339966"/>
                </a:solidFill>
                <a:effectLst/>
                <a:latin typeface="Arial" panose="020B0604020202020204" pitchFamily="34" charset="0"/>
                <a:cs typeface="Arial" panose="020B0604020202020204" pitchFamily="34" charset="0"/>
              </a:rPr>
              <a:t># sudo vi moodle.conf</a:t>
            </a:r>
            <a:r>
              <a:rPr kumimoji="0" lang="fr-FR" altLang="fr-FR" sz="800" b="0" i="0" u="none" strike="noStrike" cap="none" normalizeH="0" baseline="0" dirty="0">
                <a:ln>
                  <a:noFill/>
                </a:ln>
                <a:solidFill>
                  <a:schemeClr val="tx1"/>
                </a:solidFill>
                <a:effectLst/>
              </a:rPr>
              <a:t>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99732BF5-3DC4-D476-DC9B-10E229713B81}"/>
              </a:ext>
            </a:extLst>
          </p:cNvPr>
          <p:cNvSpPr txBox="1"/>
          <p:nvPr/>
        </p:nvSpPr>
        <p:spPr>
          <a:xfrm>
            <a:off x="4608472" y="1470493"/>
            <a:ext cx="4437881" cy="3416320"/>
          </a:xfrm>
          <a:prstGeom prst="rect">
            <a:avLst/>
          </a:prstGeom>
          <a:noFill/>
        </p:spPr>
        <p:txBody>
          <a:bodyPr wrap="square">
            <a:spAutoFit/>
          </a:bodyPr>
          <a:lstStyle/>
          <a:p>
            <a:pPr algn="l"/>
            <a:r>
              <a:rPr lang="fr-FR" sz="1200" b="0" i="0" dirty="0">
                <a:solidFill>
                  <a:srgbClr val="333333"/>
                </a:solidFill>
                <a:effectLst/>
                <a:latin typeface="Bookman Old Style" panose="02050604050505020204" pitchFamily="18" charset="0"/>
              </a:rPr>
              <a:t>&lt;</a:t>
            </a:r>
            <a:r>
              <a:rPr lang="fr-FR" sz="1200" b="0" i="0" dirty="0" err="1">
                <a:solidFill>
                  <a:srgbClr val="333333"/>
                </a:solidFill>
                <a:effectLst/>
                <a:latin typeface="Bookman Old Style" panose="02050604050505020204" pitchFamily="18" charset="0"/>
              </a:rPr>
              <a:t>VirtualHost</a:t>
            </a:r>
            <a:r>
              <a:rPr lang="fr-FR" sz="1200" b="0" i="0" dirty="0">
                <a:solidFill>
                  <a:srgbClr val="333333"/>
                </a:solidFill>
                <a:effectLst/>
                <a:latin typeface="Bookman Old Style" panose="02050604050505020204" pitchFamily="18" charset="0"/>
              </a:rPr>
              <a:t> *:80&gt; </a:t>
            </a:r>
            <a:r>
              <a:rPr lang="fr-FR" sz="1200" b="0" i="0" dirty="0" err="1">
                <a:solidFill>
                  <a:srgbClr val="333333"/>
                </a:solidFill>
                <a:effectLst/>
                <a:latin typeface="Bookman Old Style" panose="02050604050505020204" pitchFamily="18" charset="0"/>
              </a:rPr>
              <a:t>ServerName</a:t>
            </a:r>
            <a:r>
              <a:rPr lang="fr-FR" sz="1200" b="0" i="0" dirty="0">
                <a:solidFill>
                  <a:srgbClr val="333333"/>
                </a:solidFill>
                <a:effectLst/>
                <a:latin typeface="Bookman Old Style" panose="02050604050505020204" pitchFamily="18" charset="0"/>
              </a:rPr>
              <a:t> testmail.in </a:t>
            </a:r>
            <a:r>
              <a:rPr lang="fr-FR" sz="1200" b="0" i="0" dirty="0" err="1">
                <a:solidFill>
                  <a:srgbClr val="333333"/>
                </a:solidFill>
                <a:effectLst/>
                <a:latin typeface="Bookman Old Style" panose="02050604050505020204" pitchFamily="18" charset="0"/>
              </a:rPr>
              <a:t>DocumentRoot</a:t>
            </a:r>
            <a:r>
              <a:rPr lang="fr-FR" sz="1200" b="0" i="0" dirty="0">
                <a:solidFill>
                  <a:srgbClr val="333333"/>
                </a:solidFill>
                <a:effectLst/>
                <a:latin typeface="Bookman Old Style" panose="02050604050505020204" pitchFamily="18" charset="0"/>
              </a:rPr>
              <a:t> /var/www/html/moodle </a:t>
            </a:r>
            <a:r>
              <a:rPr lang="fr-FR" sz="1200" b="0" i="0" dirty="0" err="1">
                <a:solidFill>
                  <a:srgbClr val="333333"/>
                </a:solidFill>
                <a:effectLst/>
                <a:latin typeface="Bookman Old Style" panose="02050604050505020204" pitchFamily="18" charset="0"/>
              </a:rPr>
              <a:t>ErrorLog</a:t>
            </a:r>
            <a:r>
              <a:rPr lang="fr-FR" sz="1200" b="0" i="0" dirty="0">
                <a:solidFill>
                  <a:srgbClr val="333333"/>
                </a:solidFill>
                <a:effectLst/>
                <a:latin typeface="Bookman Old Style" panose="02050604050505020204" pitchFamily="18" charset="0"/>
              </a:rPr>
              <a:t> /var/log/httpd/</a:t>
            </a:r>
            <a:r>
              <a:rPr lang="fr-FR" sz="1200" b="0" i="0" dirty="0" err="1">
                <a:solidFill>
                  <a:srgbClr val="FF6600"/>
                </a:solidFill>
                <a:effectLst/>
                <a:latin typeface="Bookman Old Style" panose="02050604050505020204" pitchFamily="18" charset="0"/>
              </a:rPr>
              <a:t>testmail.in</a:t>
            </a:r>
            <a:r>
              <a:rPr lang="fr-FR" sz="1200" b="0" i="0" dirty="0" err="1">
                <a:solidFill>
                  <a:srgbClr val="333333"/>
                </a:solidFill>
                <a:effectLst/>
                <a:latin typeface="Bookman Old Style" panose="02050604050505020204" pitchFamily="18" charset="0"/>
              </a:rPr>
              <a:t>_error_log</a:t>
            </a:r>
            <a:br>
              <a:rPr lang="fr-FR" sz="1200" b="0" i="0" dirty="0">
                <a:solidFill>
                  <a:srgbClr val="333333"/>
                </a:solidFill>
                <a:effectLst/>
                <a:latin typeface="Bookman Old Style" panose="02050604050505020204" pitchFamily="18" charset="0"/>
              </a:rPr>
            </a:br>
            <a:r>
              <a:rPr lang="fr-FR" sz="1200" b="0" i="0" dirty="0" err="1">
                <a:solidFill>
                  <a:srgbClr val="333333"/>
                </a:solidFill>
                <a:effectLst/>
                <a:latin typeface="Bookman Old Style" panose="02050604050505020204" pitchFamily="18" charset="0"/>
              </a:rPr>
              <a:t>CustomLog</a:t>
            </a:r>
            <a:r>
              <a:rPr lang="fr-FR" sz="1200" b="0" i="0" dirty="0">
                <a:solidFill>
                  <a:srgbClr val="333333"/>
                </a:solidFill>
                <a:effectLst/>
                <a:latin typeface="Bookman Old Style" panose="02050604050505020204" pitchFamily="18" charset="0"/>
              </a:rPr>
              <a:t> /var/log/httpd/</a:t>
            </a:r>
            <a:r>
              <a:rPr lang="fr-FR" sz="1200" b="0" i="0" dirty="0">
                <a:solidFill>
                  <a:srgbClr val="FF6600"/>
                </a:solidFill>
                <a:effectLst/>
                <a:latin typeface="Bookman Old Style" panose="02050604050505020204" pitchFamily="18" charset="0"/>
              </a:rPr>
              <a:t>testmail.in</a:t>
            </a:r>
            <a:br>
              <a:rPr lang="fr-FR" sz="1200" b="0" i="0" dirty="0">
                <a:solidFill>
                  <a:srgbClr val="333333"/>
                </a:solidFill>
                <a:effectLst/>
                <a:latin typeface="Bookman Old Style" panose="02050604050505020204" pitchFamily="18" charset="0"/>
              </a:rPr>
            </a:br>
            <a:r>
              <a:rPr lang="fr-FR" sz="1200" b="0" i="0" dirty="0">
                <a:solidFill>
                  <a:srgbClr val="333333"/>
                </a:solidFill>
                <a:effectLst/>
                <a:latin typeface="Bookman Old Style" panose="02050604050505020204" pitchFamily="18" charset="0"/>
              </a:rPr>
              <a:t>_</a:t>
            </a:r>
            <a:r>
              <a:rPr lang="fr-FR" sz="1200" b="0" i="0" dirty="0" err="1">
                <a:solidFill>
                  <a:srgbClr val="333333"/>
                </a:solidFill>
                <a:effectLst/>
                <a:latin typeface="Bookman Old Style" panose="02050604050505020204" pitchFamily="18" charset="0"/>
              </a:rPr>
              <a:t>access_log</a:t>
            </a:r>
            <a:br>
              <a:rPr lang="fr-FR" sz="1200" b="0" i="0" dirty="0">
                <a:solidFill>
                  <a:srgbClr val="333333"/>
                </a:solidFill>
                <a:effectLst/>
                <a:latin typeface="Bookman Old Style" panose="02050604050505020204" pitchFamily="18" charset="0"/>
              </a:rPr>
            </a:br>
            <a:r>
              <a:rPr lang="fr-FR" sz="1200" b="0" i="0" dirty="0">
                <a:solidFill>
                  <a:srgbClr val="333333"/>
                </a:solidFill>
                <a:effectLst/>
                <a:latin typeface="Bookman Old Style" panose="02050604050505020204" pitchFamily="18" charset="0"/>
              </a:rPr>
              <a:t>combiné </a:t>
            </a:r>
            <a:r>
              <a:rPr lang="fr-FR" sz="1200" b="0" i="0" dirty="0" err="1">
                <a:solidFill>
                  <a:srgbClr val="333333"/>
                </a:solidFill>
                <a:effectLst/>
                <a:latin typeface="Bookman Old Style" panose="02050604050505020204" pitchFamily="18" charset="0"/>
              </a:rPr>
              <a:t>DirectoryIndex</a:t>
            </a:r>
            <a:r>
              <a:rPr lang="fr-FR" sz="1200" b="0" i="0" dirty="0">
                <a:solidFill>
                  <a:srgbClr val="333333"/>
                </a:solidFill>
                <a:effectLst/>
                <a:latin typeface="Bookman Old Style" panose="02050604050505020204" pitchFamily="18" charset="0"/>
              </a:rPr>
              <a:t> index.html index.htm </a:t>
            </a:r>
            <a:r>
              <a:rPr lang="fr-FR" sz="1200" b="0" i="0" dirty="0" err="1">
                <a:solidFill>
                  <a:srgbClr val="333333"/>
                </a:solidFill>
                <a:effectLst/>
                <a:latin typeface="Bookman Old Style" panose="02050604050505020204" pitchFamily="18" charset="0"/>
              </a:rPr>
              <a:t>index.php</a:t>
            </a:r>
            <a:r>
              <a:rPr lang="fr-FR" sz="1200" b="0" i="0" dirty="0">
                <a:solidFill>
                  <a:srgbClr val="333333"/>
                </a:solidFill>
                <a:effectLst/>
                <a:latin typeface="Bookman Old Style" panose="02050604050505020204" pitchFamily="18" charset="0"/>
              </a:rPr>
              <a:t> index.php4 index.php5</a:t>
            </a:r>
            <a:br>
              <a:rPr lang="fr-FR" sz="1200" b="0" i="0" dirty="0">
                <a:solidFill>
                  <a:srgbClr val="333333"/>
                </a:solidFill>
                <a:effectLst/>
                <a:latin typeface="Bookman Old Style" panose="02050604050505020204" pitchFamily="18" charset="0"/>
              </a:rPr>
            </a:br>
            <a:r>
              <a:rPr lang="fr-FR" sz="1200" b="0" i="0" dirty="0">
                <a:solidFill>
                  <a:srgbClr val="333333"/>
                </a:solidFill>
                <a:effectLst/>
                <a:latin typeface="Bookman Old Style" panose="02050604050505020204" pitchFamily="18" charset="0"/>
              </a:rPr>
              <a:t>&lt;Directory /var/www/html/moodle</a:t>
            </a:r>
            <a:br>
              <a:rPr lang="fr-FR" sz="1200" b="0" i="0" dirty="0">
                <a:solidFill>
                  <a:srgbClr val="333333"/>
                </a:solidFill>
                <a:effectLst/>
                <a:latin typeface="Bookman Old Style" panose="02050604050505020204" pitchFamily="18" charset="0"/>
              </a:rPr>
            </a:br>
            <a:r>
              <a:rPr lang="fr-FR" sz="1200" b="0" i="0" dirty="0">
                <a:solidFill>
                  <a:srgbClr val="333333"/>
                </a:solidFill>
                <a:effectLst/>
                <a:latin typeface="Bookman Old Style" panose="02050604050505020204" pitchFamily="18" charset="0"/>
              </a:rPr>
              <a:t>&gt;</a:t>
            </a:r>
            <a:br>
              <a:rPr lang="fr-FR" sz="1200" b="0" i="0" dirty="0">
                <a:solidFill>
                  <a:srgbClr val="333333"/>
                </a:solidFill>
                <a:effectLst/>
                <a:latin typeface="Bookman Old Style" panose="02050604050505020204" pitchFamily="18" charset="0"/>
              </a:rPr>
            </a:br>
            <a:br>
              <a:rPr lang="fr-FR" sz="1200" b="0" i="0" dirty="0">
                <a:solidFill>
                  <a:srgbClr val="333333"/>
                </a:solidFill>
                <a:effectLst/>
                <a:latin typeface="Bookman Old Style" panose="02050604050505020204" pitchFamily="18" charset="0"/>
              </a:rPr>
            </a:br>
            <a:r>
              <a:rPr lang="fr-FR" sz="1200" b="0" i="0" dirty="0">
                <a:solidFill>
                  <a:srgbClr val="333333"/>
                </a:solidFill>
                <a:effectLst/>
                <a:latin typeface="Bookman Old Style" panose="02050604050505020204" pitchFamily="18" charset="0"/>
              </a:rPr>
              <a:t>Options -Indexes +</a:t>
            </a:r>
            <a:r>
              <a:rPr lang="fr-FR" sz="1200" b="0" i="0" dirty="0" err="1">
                <a:solidFill>
                  <a:srgbClr val="333333"/>
                </a:solidFill>
                <a:effectLst/>
                <a:latin typeface="Bookman Old Style" panose="02050604050505020204" pitchFamily="18" charset="0"/>
              </a:rPr>
              <a:t>IncludesNOEXEC</a:t>
            </a:r>
            <a:r>
              <a:rPr lang="fr-FR" sz="1200" b="0" i="0" dirty="0">
                <a:solidFill>
                  <a:srgbClr val="333333"/>
                </a:solidFill>
                <a:effectLst/>
                <a:latin typeface="Bookman Old Style" panose="02050604050505020204" pitchFamily="18" charset="0"/>
              </a:rPr>
              <a:t> +</a:t>
            </a:r>
            <a:r>
              <a:rPr lang="fr-FR" sz="1200" b="0" i="0" dirty="0" err="1">
                <a:solidFill>
                  <a:srgbClr val="333333"/>
                </a:solidFill>
                <a:effectLst/>
                <a:latin typeface="Bookman Old Style" panose="02050604050505020204" pitchFamily="18" charset="0"/>
              </a:rPr>
              <a:t>SymLinksIfOwnerMatch</a:t>
            </a:r>
            <a:r>
              <a:rPr lang="fr-FR" sz="1200" b="0" i="0" dirty="0">
                <a:solidFill>
                  <a:srgbClr val="333333"/>
                </a:solidFill>
                <a:effectLst/>
                <a:latin typeface="Bookman Old Style" panose="02050604050505020204" pitchFamily="18" charset="0"/>
              </a:rPr>
              <a:t> Autoriser de tous </a:t>
            </a:r>
            <a:r>
              <a:rPr lang="fr-FR" sz="1200" b="0" i="0" dirty="0" err="1">
                <a:solidFill>
                  <a:srgbClr val="333333"/>
                </a:solidFill>
                <a:effectLst/>
                <a:latin typeface="Bookman Old Style" panose="02050604050505020204" pitchFamily="18" charset="0"/>
              </a:rPr>
              <a:t>AllowOverride</a:t>
            </a:r>
            <a:br>
              <a:rPr lang="fr-FR" sz="1200" b="0" i="0" dirty="0">
                <a:solidFill>
                  <a:srgbClr val="333333"/>
                </a:solidFill>
                <a:effectLst/>
                <a:latin typeface="Bookman Old Style" panose="02050604050505020204" pitchFamily="18" charset="0"/>
              </a:rPr>
            </a:br>
            <a:r>
              <a:rPr lang="fr-FR" sz="1200" b="0" i="0" dirty="0">
                <a:solidFill>
                  <a:srgbClr val="333333"/>
                </a:solidFill>
                <a:effectLst/>
                <a:latin typeface="Bookman Old Style" panose="02050604050505020204" pitchFamily="18" charset="0"/>
              </a:rPr>
              <a:t>All Options=ExecCGI,Includes,IncludesNOEXEC,Indexes,MultiViews,SymLinksIfOwnerMatch</a:t>
            </a:r>
            <a:br>
              <a:rPr lang="fr-FR" sz="1200" b="0" i="0" dirty="0">
                <a:solidFill>
                  <a:srgbClr val="333333"/>
                </a:solidFill>
                <a:effectLst/>
                <a:latin typeface="Bookman Old Style" panose="02050604050505020204" pitchFamily="18" charset="0"/>
              </a:rPr>
            </a:br>
            <a:br>
              <a:rPr lang="fr-FR" sz="1200" b="0" i="0" dirty="0">
                <a:solidFill>
                  <a:srgbClr val="333333"/>
                </a:solidFill>
                <a:effectLst/>
                <a:latin typeface="Bookman Old Style" panose="02050604050505020204" pitchFamily="18" charset="0"/>
              </a:rPr>
            </a:br>
            <a:r>
              <a:rPr lang="fr-FR" sz="1200" b="0" i="0" dirty="0">
                <a:solidFill>
                  <a:srgbClr val="333333"/>
                </a:solidFill>
                <a:effectLst/>
                <a:latin typeface="Bookman Old Style" panose="02050604050505020204" pitchFamily="18" charset="0"/>
              </a:rPr>
              <a:t>&lt;/Directory&gt; &lt;/</a:t>
            </a:r>
            <a:r>
              <a:rPr lang="fr-FR" sz="1200" b="0" i="0" dirty="0" err="1">
                <a:solidFill>
                  <a:srgbClr val="333333"/>
                </a:solidFill>
                <a:effectLst/>
                <a:latin typeface="Bookman Old Style" panose="02050604050505020204" pitchFamily="18" charset="0"/>
              </a:rPr>
              <a:t>VirtualHost</a:t>
            </a:r>
            <a:r>
              <a:rPr lang="fr-FR" sz="1200" b="0" i="0" dirty="0">
                <a:solidFill>
                  <a:srgbClr val="333333"/>
                </a:solidFill>
                <a:effectLst/>
                <a:latin typeface="Bookman Old Style" panose="02050604050505020204" pitchFamily="18" charset="0"/>
              </a:rPr>
              <a:t>&gt;</a:t>
            </a:r>
          </a:p>
        </p:txBody>
      </p:sp>
      <p:sp>
        <p:nvSpPr>
          <p:cNvPr id="10" name="ZoneTexte 9">
            <a:extLst>
              <a:ext uri="{FF2B5EF4-FFF2-40B4-BE49-F238E27FC236}">
                <a16:creationId xmlns:a16="http://schemas.microsoft.com/office/drawing/2014/main" id="{F8C53932-B7BB-F96A-EF6C-D357EDA9384E}"/>
              </a:ext>
            </a:extLst>
          </p:cNvPr>
          <p:cNvSpPr txBox="1"/>
          <p:nvPr/>
        </p:nvSpPr>
        <p:spPr>
          <a:xfrm>
            <a:off x="4608472" y="300942"/>
            <a:ext cx="3515205" cy="1169551"/>
          </a:xfrm>
          <a:prstGeom prst="rect">
            <a:avLst/>
          </a:prstGeom>
          <a:noFill/>
        </p:spPr>
        <p:txBody>
          <a:bodyPr wrap="square" rtlCol="0">
            <a:spAutoFit/>
          </a:bodyPr>
          <a:lstStyle/>
          <a:p>
            <a:pPr marL="285750" indent="-285750" algn="l">
              <a:buFont typeface="Wingdings" panose="05000000000000000000" pitchFamily="2" charset="2"/>
              <a:buChar char="§"/>
            </a:pPr>
            <a:r>
              <a:rPr lang="fr-FR" dirty="0">
                <a:solidFill>
                  <a:srgbClr val="333333"/>
                </a:solidFill>
                <a:latin typeface="Bookman Old Style" panose="02050604050505020204" pitchFamily="18" charset="0"/>
              </a:rPr>
              <a:t>On c</a:t>
            </a:r>
            <a:r>
              <a:rPr lang="fr-FR" sz="1400" b="0" i="0" dirty="0">
                <a:solidFill>
                  <a:srgbClr val="333333"/>
                </a:solidFill>
                <a:effectLst/>
                <a:latin typeface="Bookman Old Style" panose="02050604050505020204" pitchFamily="18" charset="0"/>
              </a:rPr>
              <a:t>opie et colle le texte ci-dessous dans le nouveau fichier moodle.conf et on enregistre le fichier (Remplacer par notre nom de domaine)</a:t>
            </a:r>
            <a:endParaRPr lang="fr-FR" b="0" i="0" dirty="0">
              <a:solidFill>
                <a:srgbClr val="333333"/>
              </a:solidFill>
              <a:effectLst/>
              <a:latin typeface="Bookman Old Style" panose="02050604050505020204" pitchFamily="18" charset="0"/>
            </a:endParaRPr>
          </a:p>
        </p:txBody>
      </p:sp>
    </p:spTree>
    <p:extLst>
      <p:ext uri="{BB962C8B-B14F-4D97-AF65-F5344CB8AC3E}">
        <p14:creationId xmlns:p14="http://schemas.microsoft.com/office/powerpoint/2010/main" val="1706115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wipe(right)">
                                      <p:cBhvr>
                                        <p:cTn id="7" dur="500"/>
                                        <p:tgtEl>
                                          <p:spTgt spid="24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3"/>
                                        </p:tgtEl>
                                        <p:attrNameLst>
                                          <p:attrName>style.visibility</p:attrName>
                                        </p:attrNameLst>
                                      </p:cBhvr>
                                      <p:to>
                                        <p:strVal val="visible"/>
                                      </p:to>
                                    </p:set>
                                    <p:animEffect transition="in" filter="wipe(left)">
                                      <p:cBhvr>
                                        <p:cTn id="10"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24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243" name="Google Shape;243;p36"/>
          <p:cNvSpPr/>
          <p:nvPr/>
        </p:nvSpPr>
        <p:spPr>
          <a:xfrm rot="-5400000" flipH="1">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rot="-5400000" flipH="1">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ZoneTexte 4">
            <a:extLst>
              <a:ext uri="{FF2B5EF4-FFF2-40B4-BE49-F238E27FC236}">
                <a16:creationId xmlns:a16="http://schemas.microsoft.com/office/drawing/2014/main" id="{E3A161E5-6B18-E67D-5936-2E01AB7D7405}"/>
              </a:ext>
            </a:extLst>
          </p:cNvPr>
          <p:cNvSpPr txBox="1"/>
          <p:nvPr/>
        </p:nvSpPr>
        <p:spPr>
          <a:xfrm>
            <a:off x="544011" y="1562583"/>
            <a:ext cx="2676768" cy="523220"/>
          </a:xfrm>
          <a:prstGeom prst="rect">
            <a:avLst/>
          </a:prstGeom>
          <a:noFill/>
        </p:spPr>
        <p:txBody>
          <a:bodyPr wrap="square" rtlCol="0">
            <a:spAutoFit/>
          </a:bodyPr>
          <a:lstStyle/>
          <a:p>
            <a:pPr marL="285750" indent="-285750">
              <a:buFont typeface="Wingdings" panose="05000000000000000000" pitchFamily="2" charset="2"/>
              <a:buChar char="§"/>
            </a:pPr>
            <a:r>
              <a:rPr lang="fr-FR" b="0" i="0" dirty="0">
                <a:solidFill>
                  <a:srgbClr val="333333"/>
                </a:solidFill>
                <a:effectLst/>
                <a:latin typeface="Bookman Old Style" panose="02050604050505020204" pitchFamily="18" charset="0"/>
              </a:rPr>
              <a:t>Enfin, on redémarre les services Apache</a:t>
            </a:r>
            <a:endParaRPr lang="fr-FR" dirty="0">
              <a:latin typeface="Bookman Old Style" panose="02050604050505020204" pitchFamily="18" charset="0"/>
            </a:endParaRPr>
          </a:p>
        </p:txBody>
      </p:sp>
      <p:sp>
        <p:nvSpPr>
          <p:cNvPr id="2" name="Rectangle 1">
            <a:extLst>
              <a:ext uri="{FF2B5EF4-FFF2-40B4-BE49-F238E27FC236}">
                <a16:creationId xmlns:a16="http://schemas.microsoft.com/office/drawing/2014/main" id="{DCB07BFC-9F79-F421-DCC4-D9B8DB644A88}"/>
              </a:ext>
            </a:extLst>
          </p:cNvPr>
          <p:cNvSpPr>
            <a:spLocks noChangeArrowheads="1"/>
          </p:cNvSpPr>
          <p:nvPr/>
        </p:nvSpPr>
        <p:spPr bwMode="auto">
          <a:xfrm>
            <a:off x="2789499" y="2216882"/>
            <a:ext cx="2676768" cy="448136"/>
          </a:xfrm>
          <a:prstGeom prst="rect">
            <a:avLst/>
          </a:prstGeom>
          <a:solidFill>
            <a:srgbClr val="F0F2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9981" rIns="0" bIns="9998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339966"/>
                </a:solidFill>
                <a:effectLst/>
                <a:latin typeface="Arial" panose="020B0604020202020204" pitchFamily="34" charset="0"/>
                <a:cs typeface="Arial" panose="020B0604020202020204" pitchFamily="34" charset="0"/>
              </a:rPr>
              <a:t># sudo systemctl restart httpd</a:t>
            </a:r>
            <a:r>
              <a:rPr kumimoji="0" lang="fr-FR" altLang="fr-FR" sz="1000" b="0" i="0" u="none" strike="noStrike" cap="none" normalizeH="0" baseline="0" dirty="0">
                <a:ln>
                  <a:noFill/>
                </a:ln>
                <a:solidFill>
                  <a:schemeClr val="tx1"/>
                </a:solidFill>
                <a:effectLst/>
              </a:rPr>
              <a:t> </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265622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wipe(right)">
                                      <p:cBhvr>
                                        <p:cTn id="7" dur="500"/>
                                        <p:tgtEl>
                                          <p:spTgt spid="24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3"/>
                                        </p:tgtEl>
                                        <p:attrNameLst>
                                          <p:attrName>style.visibility</p:attrName>
                                        </p:attrNameLst>
                                      </p:cBhvr>
                                      <p:to>
                                        <p:strVal val="visible"/>
                                      </p:to>
                                    </p:set>
                                    <p:animEffect transition="in" filter="wipe(left)">
                                      <p:cBhvr>
                                        <p:cTn id="10"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24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8000"/>
            <a:lum/>
          </a:blip>
          <a:srcRect/>
          <a:stretch>
            <a:fillRect t="-16000" b="-16000"/>
          </a:stretch>
        </a:blipFill>
        <a:effectLst/>
      </p:bgPr>
    </p:bg>
    <p:spTree>
      <p:nvGrpSpPr>
        <p:cNvPr id="1" name="Shape 248"/>
        <p:cNvGrpSpPr/>
        <p:nvPr/>
      </p:nvGrpSpPr>
      <p:grpSpPr>
        <a:xfrm>
          <a:off x="0" y="0"/>
          <a:ext cx="0" cy="0"/>
          <a:chOff x="0" y="0"/>
          <a:chExt cx="0" cy="0"/>
        </a:xfrm>
      </p:grpSpPr>
      <p:sp>
        <p:nvSpPr>
          <p:cNvPr id="249" name="Google Shape;249;p37"/>
          <p:cNvSpPr/>
          <p:nvPr/>
        </p:nvSpPr>
        <p:spPr>
          <a:xfrm>
            <a:off x="6303749" y="0"/>
            <a:ext cx="2840251"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7"/>
          <p:cNvSpPr/>
          <p:nvPr/>
        </p:nvSpPr>
        <p:spPr>
          <a:xfrm>
            <a:off x="315962" y="1598950"/>
            <a:ext cx="4521851" cy="15681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7"/>
          <p:cNvSpPr txBox="1">
            <a:spLocks noGrp="1"/>
          </p:cNvSpPr>
          <p:nvPr>
            <p:ph type="ctrTitle"/>
          </p:nvPr>
        </p:nvSpPr>
        <p:spPr>
          <a:xfrm>
            <a:off x="861786" y="2094100"/>
            <a:ext cx="3710213"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dirty="0">
                <a:solidFill>
                  <a:schemeClr val="lt1"/>
                </a:solidFill>
              </a:rPr>
              <a:t>CONFIGURATION</a:t>
            </a:r>
            <a:endParaRPr sz="3200" dirty="0">
              <a:solidFill>
                <a:schemeClr val="lt1"/>
              </a:solidFill>
            </a:endParaRPr>
          </a:p>
        </p:txBody>
      </p:sp>
      <p:sp>
        <p:nvSpPr>
          <p:cNvPr id="252" name="Google Shape;252;p37"/>
          <p:cNvSpPr txBox="1">
            <a:spLocks noGrp="1"/>
          </p:cNvSpPr>
          <p:nvPr>
            <p:ph type="title" idx="2"/>
          </p:nvPr>
        </p:nvSpPr>
        <p:spPr>
          <a:xfrm rot="5400000">
            <a:off x="7301960" y="3092618"/>
            <a:ext cx="2262758" cy="1421322"/>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sz="7200" dirty="0">
                <a:solidFill>
                  <a:schemeClr val="lt1"/>
                </a:solidFill>
              </a:rPr>
              <a:t>05</a:t>
            </a:r>
            <a:endParaRPr sz="7200" dirty="0">
              <a:solidFill>
                <a:schemeClr val="lt1"/>
              </a:solidFill>
            </a:endParaRPr>
          </a:p>
        </p:txBody>
      </p:sp>
    </p:spTree>
    <p:extLst>
      <p:ext uri="{BB962C8B-B14F-4D97-AF65-F5344CB8AC3E}">
        <p14:creationId xmlns:p14="http://schemas.microsoft.com/office/powerpoint/2010/main" val="2744168691"/>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243" name="Google Shape;243;p36"/>
          <p:cNvSpPr/>
          <p:nvPr/>
        </p:nvSpPr>
        <p:spPr>
          <a:xfrm rot="-5400000" flipH="1">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rot="-5400000" flipH="1">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Image 3">
            <a:extLst>
              <a:ext uri="{FF2B5EF4-FFF2-40B4-BE49-F238E27FC236}">
                <a16:creationId xmlns:a16="http://schemas.microsoft.com/office/drawing/2014/main" id="{4C1E636F-860A-6425-93BE-4B781500EAC5}"/>
              </a:ext>
            </a:extLst>
          </p:cNvPr>
          <p:cNvPicPr>
            <a:picLocks noChangeAspect="1"/>
          </p:cNvPicPr>
          <p:nvPr/>
        </p:nvPicPr>
        <p:blipFill>
          <a:blip r:embed="rId3"/>
          <a:stretch>
            <a:fillRect/>
          </a:stretch>
        </p:blipFill>
        <p:spPr>
          <a:xfrm>
            <a:off x="2334167" y="243069"/>
            <a:ext cx="5907428" cy="4430571"/>
          </a:xfrm>
          <a:prstGeom prst="rect">
            <a:avLst/>
          </a:prstGeom>
        </p:spPr>
      </p:pic>
      <p:sp>
        <p:nvSpPr>
          <p:cNvPr id="5" name="ZoneTexte 4">
            <a:extLst>
              <a:ext uri="{FF2B5EF4-FFF2-40B4-BE49-F238E27FC236}">
                <a16:creationId xmlns:a16="http://schemas.microsoft.com/office/drawing/2014/main" id="{7D52CBF9-196A-6C7E-5D6A-BF09644401AF}"/>
              </a:ext>
            </a:extLst>
          </p:cNvPr>
          <p:cNvSpPr txBox="1"/>
          <p:nvPr/>
        </p:nvSpPr>
        <p:spPr>
          <a:xfrm>
            <a:off x="200685" y="578734"/>
            <a:ext cx="2021652" cy="2246769"/>
          </a:xfrm>
          <a:prstGeom prst="rect">
            <a:avLst/>
          </a:prstGeom>
          <a:noFill/>
        </p:spPr>
        <p:txBody>
          <a:bodyPr wrap="square" rtlCol="0">
            <a:spAutoFit/>
          </a:bodyPr>
          <a:lstStyle/>
          <a:p>
            <a:pPr algn="l"/>
            <a:r>
              <a:rPr lang="fr-FR" sz="1800" b="0" i="0" dirty="0">
                <a:solidFill>
                  <a:srgbClr val="333333"/>
                </a:solidFill>
                <a:effectLst/>
                <a:latin typeface="Bookman Old Style" panose="02050604050505020204" pitchFamily="18" charset="0"/>
              </a:rPr>
              <a:t>Ouvrez votre navigateur Web et mettez l’adresse IP du serveur Moodle dans l’URL</a:t>
            </a:r>
            <a:endParaRPr lang="fr-FR" b="0" i="0" dirty="0">
              <a:solidFill>
                <a:srgbClr val="333333"/>
              </a:solidFill>
              <a:effectLst/>
              <a:latin typeface="Bookman Old Style" panose="02050604050505020204" pitchFamily="18" charset="0"/>
            </a:endParaRPr>
          </a:p>
          <a:p>
            <a:pPr algn="l"/>
            <a:r>
              <a:rPr lang="fr-FR" sz="1800" b="0" i="0" dirty="0">
                <a:solidFill>
                  <a:srgbClr val="FF6600"/>
                </a:solidFill>
                <a:effectLst/>
                <a:latin typeface="Bookman Old Style" panose="02050604050505020204" pitchFamily="18" charset="0"/>
              </a:rPr>
              <a:t>192.168.10.200</a:t>
            </a:r>
            <a:endParaRPr lang="fr-FR" b="0" i="0" dirty="0">
              <a:solidFill>
                <a:srgbClr val="333333"/>
              </a:solidFill>
              <a:effectLst/>
              <a:latin typeface="Bookman Old Style" panose="02050604050505020204" pitchFamily="18" charset="0"/>
            </a:endParaRPr>
          </a:p>
          <a:p>
            <a:endParaRPr lang="fr-FR" dirty="0">
              <a:latin typeface="Bookman Old Style" panose="02050604050505020204" pitchFamily="18" charset="0"/>
            </a:endParaRPr>
          </a:p>
        </p:txBody>
      </p:sp>
    </p:spTree>
    <p:extLst>
      <p:ext uri="{BB962C8B-B14F-4D97-AF65-F5344CB8AC3E}">
        <p14:creationId xmlns:p14="http://schemas.microsoft.com/office/powerpoint/2010/main" val="38954782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wipe(right)">
                                      <p:cBhvr>
                                        <p:cTn id="7" dur="500"/>
                                        <p:tgtEl>
                                          <p:spTgt spid="24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3"/>
                                        </p:tgtEl>
                                        <p:attrNameLst>
                                          <p:attrName>style.visibility</p:attrName>
                                        </p:attrNameLst>
                                      </p:cBhvr>
                                      <p:to>
                                        <p:strVal val="visible"/>
                                      </p:to>
                                    </p:set>
                                    <p:animEffect transition="in" filter="wipe(left)">
                                      <p:cBhvr>
                                        <p:cTn id="10"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24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44"/>
        <p:cNvGrpSpPr/>
        <p:nvPr/>
      </p:nvGrpSpPr>
      <p:grpSpPr>
        <a:xfrm>
          <a:off x="0" y="0"/>
          <a:ext cx="0" cy="0"/>
          <a:chOff x="0" y="0"/>
          <a:chExt cx="0" cy="0"/>
        </a:xfrm>
      </p:grpSpPr>
      <p:sp>
        <p:nvSpPr>
          <p:cNvPr id="145" name="Google Shape;145;p28"/>
          <p:cNvSpPr txBox="1">
            <a:spLocks noGrp="1"/>
          </p:cNvSpPr>
          <p:nvPr>
            <p:ph type="ctrTitle" idx="9"/>
          </p:nvPr>
        </p:nvSpPr>
        <p:spPr>
          <a:xfrm rot="5400000">
            <a:off x="6974083" y="1987211"/>
            <a:ext cx="29133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2800" dirty="0"/>
              <a:t>TABLE DE MATIERES</a:t>
            </a:r>
            <a:endParaRPr sz="2800" dirty="0"/>
          </a:p>
        </p:txBody>
      </p:sp>
      <p:sp>
        <p:nvSpPr>
          <p:cNvPr id="146" name="Google Shape;146;p28"/>
          <p:cNvSpPr/>
          <p:nvPr/>
        </p:nvSpPr>
        <p:spPr>
          <a:xfrm rot="-5400000" flipH="1">
            <a:off x="-957850" y="957900"/>
            <a:ext cx="5140800" cy="3225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8"/>
          <p:cNvSpPr txBox="1">
            <a:spLocks noGrp="1"/>
          </p:cNvSpPr>
          <p:nvPr>
            <p:ph type="ctrTitle"/>
          </p:nvPr>
        </p:nvSpPr>
        <p:spPr>
          <a:xfrm rot="10800000" flipV="1">
            <a:off x="3475368" y="0"/>
            <a:ext cx="3818315" cy="503729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sz="2400" dirty="0"/>
          </a:p>
          <a:p>
            <a:pPr marL="0" lvl="0" indent="0" algn="l" rtl="0">
              <a:spcBef>
                <a:spcPts val="0"/>
              </a:spcBef>
              <a:spcAft>
                <a:spcPts val="0"/>
              </a:spcAft>
              <a:buNone/>
            </a:pPr>
            <a:r>
              <a:rPr lang="es" sz="2400" dirty="0"/>
              <a:t>INTRODUCTION</a:t>
            </a:r>
            <a:br>
              <a:rPr lang="es" sz="2400" dirty="0"/>
            </a:br>
            <a:br>
              <a:rPr lang="es" sz="2400" dirty="0"/>
            </a:br>
            <a:r>
              <a:rPr lang="es" sz="2400" dirty="0"/>
              <a:t>PRESENTATION</a:t>
            </a:r>
            <a:br>
              <a:rPr lang="en-US" sz="2400" dirty="0"/>
            </a:br>
            <a:br>
              <a:rPr lang="en-US" sz="2400" dirty="0"/>
            </a:br>
            <a:r>
              <a:rPr lang="en-US" sz="2400" dirty="0"/>
              <a:t>PRE-REQUIS</a:t>
            </a:r>
            <a:br>
              <a:rPr lang="en-US" sz="2400" dirty="0"/>
            </a:br>
            <a:br>
              <a:rPr lang="en-US" sz="2400" dirty="0"/>
            </a:br>
            <a:r>
              <a:rPr lang="en-US" sz="2400" dirty="0"/>
              <a:t>INSTALLATION</a:t>
            </a:r>
            <a:br>
              <a:rPr lang="en-US" sz="2400" dirty="0"/>
            </a:br>
            <a:br>
              <a:rPr lang="en-US" sz="2400" dirty="0"/>
            </a:br>
            <a:r>
              <a:rPr lang="en-US" sz="2400" dirty="0"/>
              <a:t>CONFIGURATION</a:t>
            </a:r>
            <a:br>
              <a:rPr lang="en-US" sz="2400" dirty="0"/>
            </a:br>
            <a:br>
              <a:rPr lang="en-US" sz="2400" dirty="0"/>
            </a:br>
            <a:r>
              <a:rPr lang="en-US" sz="2400" dirty="0"/>
              <a:t>ADMINISTRATION</a:t>
            </a:r>
            <a:br>
              <a:rPr lang="en-US" sz="2400" dirty="0"/>
            </a:br>
            <a:br>
              <a:rPr lang="en-US" sz="2400" dirty="0"/>
            </a:br>
            <a:r>
              <a:rPr lang="en-US" sz="2400" dirty="0"/>
              <a:t>CONCLUSION</a:t>
            </a:r>
            <a:endParaRPr sz="2400" dirty="0"/>
          </a:p>
        </p:txBody>
      </p:sp>
      <p:sp>
        <p:nvSpPr>
          <p:cNvPr id="152" name="Google Shape;152;p28"/>
          <p:cNvSpPr txBox="1">
            <a:spLocks noGrp="1"/>
          </p:cNvSpPr>
          <p:nvPr>
            <p:ph type="title" idx="2"/>
          </p:nvPr>
        </p:nvSpPr>
        <p:spPr>
          <a:xfrm>
            <a:off x="1552072" y="1329784"/>
            <a:ext cx="1739100" cy="3813716"/>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s" dirty="0">
                <a:solidFill>
                  <a:schemeClr val="lt1"/>
                </a:solidFill>
              </a:rPr>
              <a:t>01</a:t>
            </a:r>
            <a:br>
              <a:rPr lang="es" dirty="0">
                <a:solidFill>
                  <a:schemeClr val="lt1"/>
                </a:solidFill>
              </a:rPr>
            </a:br>
            <a:r>
              <a:rPr lang="es" dirty="0">
                <a:solidFill>
                  <a:schemeClr val="lt1"/>
                </a:solidFill>
              </a:rPr>
              <a:t>02</a:t>
            </a:r>
            <a:br>
              <a:rPr lang="es" dirty="0">
                <a:solidFill>
                  <a:schemeClr val="lt1"/>
                </a:solidFill>
              </a:rPr>
            </a:br>
            <a:r>
              <a:rPr lang="es" dirty="0">
                <a:solidFill>
                  <a:schemeClr val="lt1"/>
                </a:solidFill>
              </a:rPr>
              <a:t>03</a:t>
            </a:r>
            <a:br>
              <a:rPr lang="es" dirty="0">
                <a:solidFill>
                  <a:schemeClr val="lt1"/>
                </a:solidFill>
              </a:rPr>
            </a:br>
            <a:r>
              <a:rPr lang="es" dirty="0">
                <a:solidFill>
                  <a:schemeClr val="lt1"/>
                </a:solidFill>
              </a:rPr>
              <a:t>04</a:t>
            </a:r>
            <a:br>
              <a:rPr lang="es" dirty="0">
                <a:solidFill>
                  <a:schemeClr val="lt1"/>
                </a:solidFill>
              </a:rPr>
            </a:br>
            <a:r>
              <a:rPr lang="es" dirty="0">
                <a:solidFill>
                  <a:schemeClr val="lt1"/>
                </a:solidFill>
              </a:rPr>
              <a:t>05</a:t>
            </a:r>
            <a:br>
              <a:rPr lang="es" dirty="0">
                <a:solidFill>
                  <a:schemeClr val="lt1"/>
                </a:solidFill>
              </a:rPr>
            </a:br>
            <a:r>
              <a:rPr lang="es" dirty="0">
                <a:solidFill>
                  <a:schemeClr val="lt1"/>
                </a:solidFill>
              </a:rPr>
              <a:t>06</a:t>
            </a:r>
            <a:br>
              <a:rPr lang="es" dirty="0">
                <a:solidFill>
                  <a:schemeClr val="lt1"/>
                </a:solidFill>
              </a:rPr>
            </a:br>
            <a:r>
              <a:rPr lang="es" dirty="0">
                <a:solidFill>
                  <a:schemeClr val="lt1"/>
                </a:solidFill>
              </a:rPr>
              <a:t>07</a:t>
            </a:r>
            <a:br>
              <a:rPr lang="es" dirty="0">
                <a:solidFill>
                  <a:schemeClr val="lt1"/>
                </a:solidFill>
              </a:rPr>
            </a:br>
            <a:br>
              <a:rPr lang="es" dirty="0">
                <a:solidFill>
                  <a:schemeClr val="lt1"/>
                </a:solidFill>
              </a:rPr>
            </a:br>
            <a:endParaRPr dirty="0">
              <a:solidFill>
                <a:schemeClr val="lt1"/>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1000"/>
                                  </p:stCondLst>
                                  <p:childTnLst>
                                    <p:set>
                                      <p:cBhvr>
                                        <p:cTn id="6" dur="1" fill="hold">
                                          <p:stCondLst>
                                            <p:cond delay="0"/>
                                          </p:stCondLst>
                                        </p:cTn>
                                        <p:tgtEl>
                                          <p:spTgt spid="150"/>
                                        </p:tgtEl>
                                        <p:attrNameLst>
                                          <p:attrName>style.visibility</p:attrName>
                                        </p:attrNameLst>
                                      </p:cBhvr>
                                      <p:to>
                                        <p:strVal val="visible"/>
                                      </p:to>
                                    </p:set>
                                    <p:animEffect transition="in" filter="wipe(right)">
                                      <p:cBhvr>
                                        <p:cTn id="7" dur="1250"/>
                                        <p:tgtEl>
                                          <p:spTgt spid="15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52"/>
                                        </p:tgtEl>
                                        <p:attrNameLst>
                                          <p:attrName>style.visibility</p:attrName>
                                        </p:attrNameLst>
                                      </p:cBhvr>
                                      <p:to>
                                        <p:strVal val="visible"/>
                                      </p:to>
                                    </p:set>
                                    <p:animEffect transition="in" filter="wipe(left)">
                                      <p:cBhvr>
                                        <p:cTn id="10" dur="1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P spid="15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243" name="Google Shape;243;p36"/>
          <p:cNvSpPr/>
          <p:nvPr/>
        </p:nvSpPr>
        <p:spPr>
          <a:xfrm rot="-5400000" flipH="1">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rot="-5400000" flipH="1">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Image 4">
            <a:extLst>
              <a:ext uri="{FF2B5EF4-FFF2-40B4-BE49-F238E27FC236}">
                <a16:creationId xmlns:a16="http://schemas.microsoft.com/office/drawing/2014/main" id="{EF104042-D97B-4732-21A3-627F9B1FD132}"/>
              </a:ext>
            </a:extLst>
          </p:cNvPr>
          <p:cNvPicPr>
            <a:picLocks noChangeAspect="1"/>
          </p:cNvPicPr>
          <p:nvPr/>
        </p:nvPicPr>
        <p:blipFill>
          <a:blip r:embed="rId3"/>
          <a:stretch>
            <a:fillRect/>
          </a:stretch>
        </p:blipFill>
        <p:spPr>
          <a:xfrm>
            <a:off x="1177724" y="148662"/>
            <a:ext cx="6461567" cy="4846175"/>
          </a:xfrm>
          <a:prstGeom prst="rect">
            <a:avLst/>
          </a:prstGeom>
        </p:spPr>
      </p:pic>
    </p:spTree>
    <p:extLst>
      <p:ext uri="{BB962C8B-B14F-4D97-AF65-F5344CB8AC3E}">
        <p14:creationId xmlns:p14="http://schemas.microsoft.com/office/powerpoint/2010/main" val="40536264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wipe(right)">
                                      <p:cBhvr>
                                        <p:cTn id="7" dur="500"/>
                                        <p:tgtEl>
                                          <p:spTgt spid="24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3"/>
                                        </p:tgtEl>
                                        <p:attrNameLst>
                                          <p:attrName>style.visibility</p:attrName>
                                        </p:attrNameLst>
                                      </p:cBhvr>
                                      <p:to>
                                        <p:strVal val="visible"/>
                                      </p:to>
                                    </p:set>
                                    <p:animEffect transition="in" filter="wipe(left)">
                                      <p:cBhvr>
                                        <p:cTn id="10"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24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243" name="Google Shape;243;p36"/>
          <p:cNvSpPr/>
          <p:nvPr/>
        </p:nvSpPr>
        <p:spPr>
          <a:xfrm rot="-5400000" flipH="1">
            <a:off x="593250" y="3993750"/>
            <a:ext cx="556500" cy="17430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rot="-5400000" flipH="1">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 2">
            <a:extLst>
              <a:ext uri="{FF2B5EF4-FFF2-40B4-BE49-F238E27FC236}">
                <a16:creationId xmlns:a16="http://schemas.microsoft.com/office/drawing/2014/main" id="{27222836-67D5-26F4-6F80-4DC3457D8665}"/>
              </a:ext>
            </a:extLst>
          </p:cNvPr>
          <p:cNvPicPr>
            <a:picLocks noChangeAspect="1"/>
          </p:cNvPicPr>
          <p:nvPr/>
        </p:nvPicPr>
        <p:blipFill>
          <a:blip r:embed="rId3"/>
          <a:stretch>
            <a:fillRect/>
          </a:stretch>
        </p:blipFill>
        <p:spPr>
          <a:xfrm>
            <a:off x="1307939" y="137424"/>
            <a:ext cx="6794340" cy="4692087"/>
          </a:xfrm>
          <a:prstGeom prst="rect">
            <a:avLst/>
          </a:prstGeom>
        </p:spPr>
      </p:pic>
    </p:spTree>
    <p:extLst>
      <p:ext uri="{BB962C8B-B14F-4D97-AF65-F5344CB8AC3E}">
        <p14:creationId xmlns:p14="http://schemas.microsoft.com/office/powerpoint/2010/main" val="9781173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wipe(right)">
                                      <p:cBhvr>
                                        <p:cTn id="7" dur="500"/>
                                        <p:tgtEl>
                                          <p:spTgt spid="24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3"/>
                                        </p:tgtEl>
                                        <p:attrNameLst>
                                          <p:attrName>style.visibility</p:attrName>
                                        </p:attrNameLst>
                                      </p:cBhvr>
                                      <p:to>
                                        <p:strVal val="visible"/>
                                      </p:to>
                                    </p:set>
                                    <p:animEffect transition="in" filter="wipe(left)">
                                      <p:cBhvr>
                                        <p:cTn id="10"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24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243" name="Google Shape;243;p36"/>
          <p:cNvSpPr/>
          <p:nvPr/>
        </p:nvSpPr>
        <p:spPr>
          <a:xfrm rot="-5400000" flipH="1">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rot="-5400000" flipH="1">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Image 6">
            <a:extLst>
              <a:ext uri="{FF2B5EF4-FFF2-40B4-BE49-F238E27FC236}">
                <a16:creationId xmlns:a16="http://schemas.microsoft.com/office/drawing/2014/main" id="{4EB2B287-514E-C323-0EE3-75D69B8D4E61}"/>
              </a:ext>
            </a:extLst>
          </p:cNvPr>
          <p:cNvPicPr>
            <a:picLocks noChangeAspect="1"/>
          </p:cNvPicPr>
          <p:nvPr/>
        </p:nvPicPr>
        <p:blipFill>
          <a:blip r:embed="rId3"/>
          <a:stretch>
            <a:fillRect/>
          </a:stretch>
        </p:blipFill>
        <p:spPr>
          <a:xfrm>
            <a:off x="1085126" y="381965"/>
            <a:ext cx="6843532" cy="4490977"/>
          </a:xfrm>
          <a:prstGeom prst="rect">
            <a:avLst/>
          </a:prstGeom>
        </p:spPr>
      </p:pic>
    </p:spTree>
    <p:extLst>
      <p:ext uri="{BB962C8B-B14F-4D97-AF65-F5344CB8AC3E}">
        <p14:creationId xmlns:p14="http://schemas.microsoft.com/office/powerpoint/2010/main" val="15755066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wipe(right)">
                                      <p:cBhvr>
                                        <p:cTn id="7" dur="500"/>
                                        <p:tgtEl>
                                          <p:spTgt spid="24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3"/>
                                        </p:tgtEl>
                                        <p:attrNameLst>
                                          <p:attrName>style.visibility</p:attrName>
                                        </p:attrNameLst>
                                      </p:cBhvr>
                                      <p:to>
                                        <p:strVal val="visible"/>
                                      </p:to>
                                    </p:set>
                                    <p:animEffect transition="in" filter="wipe(left)">
                                      <p:cBhvr>
                                        <p:cTn id="10"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24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243" name="Google Shape;243;p36"/>
          <p:cNvSpPr/>
          <p:nvPr/>
        </p:nvSpPr>
        <p:spPr>
          <a:xfrm rot="-5400000" flipH="1">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rot="-5400000" flipH="1">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 2">
            <a:extLst>
              <a:ext uri="{FF2B5EF4-FFF2-40B4-BE49-F238E27FC236}">
                <a16:creationId xmlns:a16="http://schemas.microsoft.com/office/drawing/2014/main" id="{F298FAA9-9E32-05F5-D31A-303C80E63D14}"/>
              </a:ext>
            </a:extLst>
          </p:cNvPr>
          <p:cNvPicPr>
            <a:picLocks noChangeAspect="1"/>
          </p:cNvPicPr>
          <p:nvPr/>
        </p:nvPicPr>
        <p:blipFill>
          <a:blip r:embed="rId3"/>
          <a:stretch>
            <a:fillRect/>
          </a:stretch>
        </p:blipFill>
        <p:spPr>
          <a:xfrm>
            <a:off x="1037380" y="124789"/>
            <a:ext cx="7069239" cy="4893922"/>
          </a:xfrm>
          <a:prstGeom prst="rect">
            <a:avLst/>
          </a:prstGeom>
        </p:spPr>
      </p:pic>
    </p:spTree>
    <p:extLst>
      <p:ext uri="{BB962C8B-B14F-4D97-AF65-F5344CB8AC3E}">
        <p14:creationId xmlns:p14="http://schemas.microsoft.com/office/powerpoint/2010/main" val="26999074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wipe(right)">
                                      <p:cBhvr>
                                        <p:cTn id="7" dur="500"/>
                                        <p:tgtEl>
                                          <p:spTgt spid="24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3"/>
                                        </p:tgtEl>
                                        <p:attrNameLst>
                                          <p:attrName>style.visibility</p:attrName>
                                        </p:attrNameLst>
                                      </p:cBhvr>
                                      <p:to>
                                        <p:strVal val="visible"/>
                                      </p:to>
                                    </p:set>
                                    <p:animEffect transition="in" filter="wipe(left)">
                                      <p:cBhvr>
                                        <p:cTn id="10"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24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243" name="Google Shape;243;p36"/>
          <p:cNvSpPr/>
          <p:nvPr/>
        </p:nvSpPr>
        <p:spPr>
          <a:xfrm rot="-5400000" flipH="1">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rot="-5400000" flipH="1">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Image 3">
            <a:extLst>
              <a:ext uri="{FF2B5EF4-FFF2-40B4-BE49-F238E27FC236}">
                <a16:creationId xmlns:a16="http://schemas.microsoft.com/office/drawing/2014/main" id="{D5B44B58-B3CA-1B74-81C8-41C4BF974E68}"/>
              </a:ext>
            </a:extLst>
          </p:cNvPr>
          <p:cNvPicPr>
            <a:picLocks noChangeAspect="1"/>
          </p:cNvPicPr>
          <p:nvPr/>
        </p:nvPicPr>
        <p:blipFill>
          <a:blip r:embed="rId3"/>
          <a:stretch>
            <a:fillRect/>
          </a:stretch>
        </p:blipFill>
        <p:spPr>
          <a:xfrm>
            <a:off x="871500" y="198352"/>
            <a:ext cx="7301335" cy="4746796"/>
          </a:xfrm>
          <a:prstGeom prst="rect">
            <a:avLst/>
          </a:prstGeom>
        </p:spPr>
      </p:pic>
    </p:spTree>
    <p:extLst>
      <p:ext uri="{BB962C8B-B14F-4D97-AF65-F5344CB8AC3E}">
        <p14:creationId xmlns:p14="http://schemas.microsoft.com/office/powerpoint/2010/main" val="33177428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wipe(right)">
                                      <p:cBhvr>
                                        <p:cTn id="7" dur="500"/>
                                        <p:tgtEl>
                                          <p:spTgt spid="24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3"/>
                                        </p:tgtEl>
                                        <p:attrNameLst>
                                          <p:attrName>style.visibility</p:attrName>
                                        </p:attrNameLst>
                                      </p:cBhvr>
                                      <p:to>
                                        <p:strVal val="visible"/>
                                      </p:to>
                                    </p:set>
                                    <p:animEffect transition="in" filter="wipe(left)">
                                      <p:cBhvr>
                                        <p:cTn id="10"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24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243" name="Google Shape;243;p36"/>
          <p:cNvSpPr/>
          <p:nvPr/>
        </p:nvSpPr>
        <p:spPr>
          <a:xfrm rot="-5400000" flipH="1">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rot="-5400000" flipH="1">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Image 3">
            <a:extLst>
              <a:ext uri="{FF2B5EF4-FFF2-40B4-BE49-F238E27FC236}">
                <a16:creationId xmlns:a16="http://schemas.microsoft.com/office/drawing/2014/main" id="{707FBFB3-AADB-0F52-997F-0B11CF5C34B5}"/>
              </a:ext>
            </a:extLst>
          </p:cNvPr>
          <p:cNvPicPr>
            <a:picLocks noChangeAspect="1"/>
          </p:cNvPicPr>
          <p:nvPr/>
        </p:nvPicPr>
        <p:blipFill>
          <a:blip r:embed="rId3"/>
          <a:stretch>
            <a:fillRect/>
          </a:stretch>
        </p:blipFill>
        <p:spPr>
          <a:xfrm>
            <a:off x="871500" y="239813"/>
            <a:ext cx="7237071" cy="4663874"/>
          </a:xfrm>
          <a:prstGeom prst="rect">
            <a:avLst/>
          </a:prstGeom>
        </p:spPr>
      </p:pic>
    </p:spTree>
    <p:extLst>
      <p:ext uri="{BB962C8B-B14F-4D97-AF65-F5344CB8AC3E}">
        <p14:creationId xmlns:p14="http://schemas.microsoft.com/office/powerpoint/2010/main" val="17894503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wipe(right)">
                                      <p:cBhvr>
                                        <p:cTn id="7" dur="500"/>
                                        <p:tgtEl>
                                          <p:spTgt spid="24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3"/>
                                        </p:tgtEl>
                                        <p:attrNameLst>
                                          <p:attrName>style.visibility</p:attrName>
                                        </p:attrNameLst>
                                      </p:cBhvr>
                                      <p:to>
                                        <p:strVal val="visible"/>
                                      </p:to>
                                    </p:set>
                                    <p:animEffect transition="in" filter="wipe(left)">
                                      <p:cBhvr>
                                        <p:cTn id="10"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24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243" name="Google Shape;243;p36"/>
          <p:cNvSpPr/>
          <p:nvPr/>
        </p:nvSpPr>
        <p:spPr>
          <a:xfrm rot="-5400000" flipH="1">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rot="-5400000" flipH="1">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 2">
            <a:extLst>
              <a:ext uri="{FF2B5EF4-FFF2-40B4-BE49-F238E27FC236}">
                <a16:creationId xmlns:a16="http://schemas.microsoft.com/office/drawing/2014/main" id="{DE5C8373-1416-E807-D10A-92B821FAE0DD}"/>
              </a:ext>
            </a:extLst>
          </p:cNvPr>
          <p:cNvPicPr>
            <a:picLocks noChangeAspect="1"/>
          </p:cNvPicPr>
          <p:nvPr/>
        </p:nvPicPr>
        <p:blipFill>
          <a:blip r:embed="rId3"/>
          <a:stretch>
            <a:fillRect/>
          </a:stretch>
        </p:blipFill>
        <p:spPr>
          <a:xfrm>
            <a:off x="101280" y="173621"/>
            <a:ext cx="4586467" cy="4745620"/>
          </a:xfrm>
          <a:prstGeom prst="rect">
            <a:avLst/>
          </a:prstGeom>
        </p:spPr>
      </p:pic>
      <p:pic>
        <p:nvPicPr>
          <p:cNvPr id="6" name="Image 5">
            <a:extLst>
              <a:ext uri="{FF2B5EF4-FFF2-40B4-BE49-F238E27FC236}">
                <a16:creationId xmlns:a16="http://schemas.microsoft.com/office/drawing/2014/main" id="{76ADB887-C254-973E-D3A0-B9F9FF834D16}"/>
              </a:ext>
            </a:extLst>
          </p:cNvPr>
          <p:cNvPicPr>
            <a:picLocks noChangeAspect="1"/>
          </p:cNvPicPr>
          <p:nvPr/>
        </p:nvPicPr>
        <p:blipFill>
          <a:blip r:embed="rId4"/>
          <a:stretch>
            <a:fillRect/>
          </a:stretch>
        </p:blipFill>
        <p:spPr>
          <a:xfrm>
            <a:off x="4852684" y="84178"/>
            <a:ext cx="4190036" cy="4975143"/>
          </a:xfrm>
          <a:prstGeom prst="rect">
            <a:avLst/>
          </a:prstGeom>
        </p:spPr>
      </p:pic>
    </p:spTree>
    <p:extLst>
      <p:ext uri="{BB962C8B-B14F-4D97-AF65-F5344CB8AC3E}">
        <p14:creationId xmlns:p14="http://schemas.microsoft.com/office/powerpoint/2010/main" val="5918398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wipe(right)">
                                      <p:cBhvr>
                                        <p:cTn id="7" dur="500"/>
                                        <p:tgtEl>
                                          <p:spTgt spid="24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3"/>
                                        </p:tgtEl>
                                        <p:attrNameLst>
                                          <p:attrName>style.visibility</p:attrName>
                                        </p:attrNameLst>
                                      </p:cBhvr>
                                      <p:to>
                                        <p:strVal val="visible"/>
                                      </p:to>
                                    </p:set>
                                    <p:animEffect transition="in" filter="wipe(left)">
                                      <p:cBhvr>
                                        <p:cTn id="10"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24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243" name="Google Shape;243;p36"/>
          <p:cNvSpPr/>
          <p:nvPr/>
        </p:nvSpPr>
        <p:spPr>
          <a:xfrm rot="-5400000" flipH="1">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rot="-5400000" flipH="1">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 2">
            <a:extLst>
              <a:ext uri="{FF2B5EF4-FFF2-40B4-BE49-F238E27FC236}">
                <a16:creationId xmlns:a16="http://schemas.microsoft.com/office/drawing/2014/main" id="{3BB61EC7-BF45-612A-E18F-C74D18E976FE}"/>
              </a:ext>
            </a:extLst>
          </p:cNvPr>
          <p:cNvPicPr>
            <a:picLocks noChangeAspect="1"/>
          </p:cNvPicPr>
          <p:nvPr/>
        </p:nvPicPr>
        <p:blipFill>
          <a:blip r:embed="rId3"/>
          <a:stretch>
            <a:fillRect/>
          </a:stretch>
        </p:blipFill>
        <p:spPr>
          <a:xfrm>
            <a:off x="112854" y="131300"/>
            <a:ext cx="4030883" cy="4880900"/>
          </a:xfrm>
          <a:prstGeom prst="rect">
            <a:avLst/>
          </a:prstGeom>
        </p:spPr>
      </p:pic>
      <p:pic>
        <p:nvPicPr>
          <p:cNvPr id="6" name="Image 5">
            <a:extLst>
              <a:ext uri="{FF2B5EF4-FFF2-40B4-BE49-F238E27FC236}">
                <a16:creationId xmlns:a16="http://schemas.microsoft.com/office/drawing/2014/main" id="{4900702F-D052-1DE9-33EE-19CC1919EF2C}"/>
              </a:ext>
            </a:extLst>
          </p:cNvPr>
          <p:cNvPicPr>
            <a:picLocks noChangeAspect="1"/>
          </p:cNvPicPr>
          <p:nvPr/>
        </p:nvPicPr>
        <p:blipFill>
          <a:blip r:embed="rId4"/>
          <a:stretch>
            <a:fillRect/>
          </a:stretch>
        </p:blipFill>
        <p:spPr>
          <a:xfrm>
            <a:off x="4363656" y="83662"/>
            <a:ext cx="4572000" cy="4976176"/>
          </a:xfrm>
          <a:prstGeom prst="rect">
            <a:avLst/>
          </a:prstGeom>
        </p:spPr>
      </p:pic>
    </p:spTree>
    <p:extLst>
      <p:ext uri="{BB962C8B-B14F-4D97-AF65-F5344CB8AC3E}">
        <p14:creationId xmlns:p14="http://schemas.microsoft.com/office/powerpoint/2010/main" val="34479023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wipe(right)">
                                      <p:cBhvr>
                                        <p:cTn id="7" dur="500"/>
                                        <p:tgtEl>
                                          <p:spTgt spid="24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3"/>
                                        </p:tgtEl>
                                        <p:attrNameLst>
                                          <p:attrName>style.visibility</p:attrName>
                                        </p:attrNameLst>
                                      </p:cBhvr>
                                      <p:to>
                                        <p:strVal val="visible"/>
                                      </p:to>
                                    </p:set>
                                    <p:animEffect transition="in" filter="wipe(left)">
                                      <p:cBhvr>
                                        <p:cTn id="10"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24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243" name="Google Shape;243;p36"/>
          <p:cNvSpPr/>
          <p:nvPr/>
        </p:nvSpPr>
        <p:spPr>
          <a:xfrm rot="-5400000" flipH="1">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rot="-5400000" flipH="1">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Image 5">
            <a:extLst>
              <a:ext uri="{FF2B5EF4-FFF2-40B4-BE49-F238E27FC236}">
                <a16:creationId xmlns:a16="http://schemas.microsoft.com/office/drawing/2014/main" id="{C8B9AE25-7330-183A-02E5-CFE2C2DE259A}"/>
              </a:ext>
            </a:extLst>
          </p:cNvPr>
          <p:cNvPicPr>
            <a:picLocks noChangeAspect="1"/>
          </p:cNvPicPr>
          <p:nvPr/>
        </p:nvPicPr>
        <p:blipFill>
          <a:blip r:embed="rId3"/>
          <a:stretch>
            <a:fillRect/>
          </a:stretch>
        </p:blipFill>
        <p:spPr>
          <a:xfrm>
            <a:off x="888357" y="270196"/>
            <a:ext cx="7248646" cy="4603107"/>
          </a:xfrm>
          <a:prstGeom prst="rect">
            <a:avLst/>
          </a:prstGeom>
        </p:spPr>
      </p:pic>
    </p:spTree>
    <p:extLst>
      <p:ext uri="{BB962C8B-B14F-4D97-AF65-F5344CB8AC3E}">
        <p14:creationId xmlns:p14="http://schemas.microsoft.com/office/powerpoint/2010/main" val="1575070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wipe(right)">
                                      <p:cBhvr>
                                        <p:cTn id="7" dur="500"/>
                                        <p:tgtEl>
                                          <p:spTgt spid="24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3"/>
                                        </p:tgtEl>
                                        <p:attrNameLst>
                                          <p:attrName>style.visibility</p:attrName>
                                        </p:attrNameLst>
                                      </p:cBhvr>
                                      <p:to>
                                        <p:strVal val="visible"/>
                                      </p:to>
                                    </p:set>
                                    <p:animEffect transition="in" filter="wipe(left)">
                                      <p:cBhvr>
                                        <p:cTn id="10"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24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243" name="Google Shape;243;p36"/>
          <p:cNvSpPr/>
          <p:nvPr/>
        </p:nvSpPr>
        <p:spPr>
          <a:xfrm rot="-5400000" flipH="1">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rot="-5400000" flipH="1">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 2">
            <a:extLst>
              <a:ext uri="{FF2B5EF4-FFF2-40B4-BE49-F238E27FC236}">
                <a16:creationId xmlns:a16="http://schemas.microsoft.com/office/drawing/2014/main" id="{A906BCB2-C3BC-3992-15AE-6EEA137B2FF3}"/>
              </a:ext>
            </a:extLst>
          </p:cNvPr>
          <p:cNvPicPr>
            <a:picLocks noChangeAspect="1"/>
          </p:cNvPicPr>
          <p:nvPr/>
        </p:nvPicPr>
        <p:blipFill>
          <a:blip r:embed="rId3"/>
          <a:stretch>
            <a:fillRect/>
          </a:stretch>
        </p:blipFill>
        <p:spPr>
          <a:xfrm>
            <a:off x="136002" y="192067"/>
            <a:ext cx="4030883" cy="4759365"/>
          </a:xfrm>
          <a:prstGeom prst="rect">
            <a:avLst/>
          </a:prstGeom>
        </p:spPr>
      </p:pic>
      <p:pic>
        <p:nvPicPr>
          <p:cNvPr id="5" name="Image 4">
            <a:extLst>
              <a:ext uri="{FF2B5EF4-FFF2-40B4-BE49-F238E27FC236}">
                <a16:creationId xmlns:a16="http://schemas.microsoft.com/office/drawing/2014/main" id="{05BA2DA5-628E-0E78-DF59-9C8C11780A2F}"/>
              </a:ext>
            </a:extLst>
          </p:cNvPr>
          <p:cNvPicPr>
            <a:picLocks noChangeAspect="1"/>
          </p:cNvPicPr>
          <p:nvPr/>
        </p:nvPicPr>
        <p:blipFill>
          <a:blip r:embed="rId4"/>
          <a:stretch>
            <a:fillRect/>
          </a:stretch>
        </p:blipFill>
        <p:spPr>
          <a:xfrm>
            <a:off x="4467828" y="129673"/>
            <a:ext cx="4613256" cy="4884154"/>
          </a:xfrm>
          <a:prstGeom prst="rect">
            <a:avLst/>
          </a:prstGeom>
        </p:spPr>
      </p:pic>
    </p:spTree>
    <p:extLst>
      <p:ext uri="{BB962C8B-B14F-4D97-AF65-F5344CB8AC3E}">
        <p14:creationId xmlns:p14="http://schemas.microsoft.com/office/powerpoint/2010/main" val="39363136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wipe(right)">
                                      <p:cBhvr>
                                        <p:cTn id="7" dur="500"/>
                                        <p:tgtEl>
                                          <p:spTgt spid="24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3"/>
                                        </p:tgtEl>
                                        <p:attrNameLst>
                                          <p:attrName>style.visibility</p:attrName>
                                        </p:attrNameLst>
                                      </p:cBhvr>
                                      <p:to>
                                        <p:strVal val="visible"/>
                                      </p:to>
                                    </p:set>
                                    <p:animEffect transition="in" filter="wipe(left)">
                                      <p:cBhvr>
                                        <p:cTn id="10"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24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8000"/>
            <a:lum/>
          </a:blip>
          <a:srcRect/>
          <a:stretch>
            <a:fillRect t="-16000" b="-16000"/>
          </a:stretch>
        </a:blipFill>
        <a:effectLst/>
      </p:bgPr>
    </p:bg>
    <p:spTree>
      <p:nvGrpSpPr>
        <p:cNvPr id="1" name="Shape 248"/>
        <p:cNvGrpSpPr/>
        <p:nvPr/>
      </p:nvGrpSpPr>
      <p:grpSpPr>
        <a:xfrm>
          <a:off x="0" y="0"/>
          <a:ext cx="0" cy="0"/>
          <a:chOff x="0" y="0"/>
          <a:chExt cx="0" cy="0"/>
        </a:xfrm>
      </p:grpSpPr>
      <p:sp>
        <p:nvSpPr>
          <p:cNvPr id="249" name="Google Shape;249;p37"/>
          <p:cNvSpPr/>
          <p:nvPr/>
        </p:nvSpPr>
        <p:spPr>
          <a:xfrm>
            <a:off x="6303749" y="0"/>
            <a:ext cx="2840251"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7"/>
          <p:cNvSpPr/>
          <p:nvPr/>
        </p:nvSpPr>
        <p:spPr>
          <a:xfrm>
            <a:off x="315962" y="1598950"/>
            <a:ext cx="4521851" cy="15681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7"/>
          <p:cNvSpPr txBox="1">
            <a:spLocks noGrp="1"/>
          </p:cNvSpPr>
          <p:nvPr>
            <p:ph type="ctrTitle"/>
          </p:nvPr>
        </p:nvSpPr>
        <p:spPr>
          <a:xfrm>
            <a:off x="861787" y="2094100"/>
            <a:ext cx="3430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dirty="0">
                <a:solidFill>
                  <a:schemeClr val="lt1"/>
                </a:solidFill>
              </a:rPr>
              <a:t>INTRODUCTION</a:t>
            </a:r>
            <a:endParaRPr sz="3200" dirty="0">
              <a:solidFill>
                <a:schemeClr val="lt1"/>
              </a:solidFill>
            </a:endParaRPr>
          </a:p>
        </p:txBody>
      </p:sp>
      <p:sp>
        <p:nvSpPr>
          <p:cNvPr id="252" name="Google Shape;252;p37"/>
          <p:cNvSpPr txBox="1">
            <a:spLocks noGrp="1"/>
          </p:cNvSpPr>
          <p:nvPr>
            <p:ph type="title" idx="2"/>
          </p:nvPr>
        </p:nvSpPr>
        <p:spPr>
          <a:xfrm rot="5400000">
            <a:off x="7301960" y="3092618"/>
            <a:ext cx="2262758" cy="1421322"/>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sz="7200" dirty="0">
                <a:solidFill>
                  <a:schemeClr val="lt1"/>
                </a:solidFill>
              </a:rPr>
              <a:t>01</a:t>
            </a:r>
            <a:endParaRPr sz="7200" dirty="0">
              <a:solidFill>
                <a:schemeClr val="lt1"/>
              </a:solidFill>
            </a:endParaRPr>
          </a:p>
        </p:txBody>
      </p:sp>
    </p:spTree>
    <p:extLst>
      <p:ext uri="{BB962C8B-B14F-4D97-AF65-F5344CB8AC3E}">
        <p14:creationId xmlns:p14="http://schemas.microsoft.com/office/powerpoint/2010/main" val="1962358558"/>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243" name="Google Shape;243;p36"/>
          <p:cNvSpPr/>
          <p:nvPr/>
        </p:nvSpPr>
        <p:spPr>
          <a:xfrm rot="-5400000" flipH="1">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rot="-5400000" flipH="1">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Image 5">
            <a:extLst>
              <a:ext uri="{FF2B5EF4-FFF2-40B4-BE49-F238E27FC236}">
                <a16:creationId xmlns:a16="http://schemas.microsoft.com/office/drawing/2014/main" id="{1C845503-6C8D-D09D-6896-195869B13EB7}"/>
              </a:ext>
            </a:extLst>
          </p:cNvPr>
          <p:cNvPicPr>
            <a:picLocks noChangeAspect="1"/>
          </p:cNvPicPr>
          <p:nvPr/>
        </p:nvPicPr>
        <p:blipFill>
          <a:blip r:embed="rId3"/>
          <a:stretch>
            <a:fillRect/>
          </a:stretch>
        </p:blipFill>
        <p:spPr>
          <a:xfrm>
            <a:off x="147578" y="89094"/>
            <a:ext cx="4030884" cy="4965311"/>
          </a:xfrm>
          <a:prstGeom prst="rect">
            <a:avLst/>
          </a:prstGeom>
        </p:spPr>
      </p:pic>
      <p:pic>
        <p:nvPicPr>
          <p:cNvPr id="8" name="Image 7">
            <a:extLst>
              <a:ext uri="{FF2B5EF4-FFF2-40B4-BE49-F238E27FC236}">
                <a16:creationId xmlns:a16="http://schemas.microsoft.com/office/drawing/2014/main" id="{D3368843-C7E1-19D8-DC9F-3E764C15B343}"/>
              </a:ext>
            </a:extLst>
          </p:cNvPr>
          <p:cNvPicPr>
            <a:picLocks noChangeAspect="1"/>
          </p:cNvPicPr>
          <p:nvPr/>
        </p:nvPicPr>
        <p:blipFill>
          <a:blip r:embed="rId4"/>
          <a:stretch>
            <a:fillRect/>
          </a:stretch>
        </p:blipFill>
        <p:spPr>
          <a:xfrm>
            <a:off x="4524151" y="110192"/>
            <a:ext cx="4472271" cy="4965311"/>
          </a:xfrm>
          <a:prstGeom prst="rect">
            <a:avLst/>
          </a:prstGeom>
        </p:spPr>
      </p:pic>
    </p:spTree>
    <p:extLst>
      <p:ext uri="{BB962C8B-B14F-4D97-AF65-F5344CB8AC3E}">
        <p14:creationId xmlns:p14="http://schemas.microsoft.com/office/powerpoint/2010/main" val="2217260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wipe(right)">
                                      <p:cBhvr>
                                        <p:cTn id="7" dur="500"/>
                                        <p:tgtEl>
                                          <p:spTgt spid="24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3"/>
                                        </p:tgtEl>
                                        <p:attrNameLst>
                                          <p:attrName>style.visibility</p:attrName>
                                        </p:attrNameLst>
                                      </p:cBhvr>
                                      <p:to>
                                        <p:strVal val="visible"/>
                                      </p:to>
                                    </p:set>
                                    <p:animEffect transition="in" filter="wipe(left)">
                                      <p:cBhvr>
                                        <p:cTn id="10"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24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243" name="Google Shape;243;p36"/>
          <p:cNvSpPr/>
          <p:nvPr/>
        </p:nvSpPr>
        <p:spPr>
          <a:xfrm rot="-5400000" flipH="1">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rot="-5400000" flipH="1">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 2">
            <a:extLst>
              <a:ext uri="{FF2B5EF4-FFF2-40B4-BE49-F238E27FC236}">
                <a16:creationId xmlns:a16="http://schemas.microsoft.com/office/drawing/2014/main" id="{68620532-4879-49BF-F5DD-178DD426ABFE}"/>
              </a:ext>
            </a:extLst>
          </p:cNvPr>
          <p:cNvPicPr>
            <a:picLocks noChangeAspect="1"/>
          </p:cNvPicPr>
          <p:nvPr/>
        </p:nvPicPr>
        <p:blipFill>
          <a:blip r:embed="rId3"/>
          <a:stretch>
            <a:fillRect/>
          </a:stretch>
        </p:blipFill>
        <p:spPr>
          <a:xfrm>
            <a:off x="196771" y="341272"/>
            <a:ext cx="4375230" cy="4460955"/>
          </a:xfrm>
          <a:prstGeom prst="rect">
            <a:avLst/>
          </a:prstGeom>
        </p:spPr>
      </p:pic>
      <p:pic>
        <p:nvPicPr>
          <p:cNvPr id="4" name="Image 3">
            <a:extLst>
              <a:ext uri="{FF2B5EF4-FFF2-40B4-BE49-F238E27FC236}">
                <a16:creationId xmlns:a16="http://schemas.microsoft.com/office/drawing/2014/main" id="{1449AE97-05FE-9F51-4665-16D2B0D34363}"/>
              </a:ext>
            </a:extLst>
          </p:cNvPr>
          <p:cNvPicPr>
            <a:picLocks noChangeAspect="1"/>
          </p:cNvPicPr>
          <p:nvPr/>
        </p:nvPicPr>
        <p:blipFill>
          <a:blip r:embed="rId4"/>
          <a:stretch>
            <a:fillRect/>
          </a:stretch>
        </p:blipFill>
        <p:spPr>
          <a:xfrm>
            <a:off x="4768772" y="107128"/>
            <a:ext cx="4328858" cy="4929241"/>
          </a:xfrm>
          <a:prstGeom prst="rect">
            <a:avLst/>
          </a:prstGeom>
        </p:spPr>
      </p:pic>
    </p:spTree>
    <p:extLst>
      <p:ext uri="{BB962C8B-B14F-4D97-AF65-F5344CB8AC3E}">
        <p14:creationId xmlns:p14="http://schemas.microsoft.com/office/powerpoint/2010/main" val="13919981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wipe(right)">
                                      <p:cBhvr>
                                        <p:cTn id="7" dur="500"/>
                                        <p:tgtEl>
                                          <p:spTgt spid="24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3"/>
                                        </p:tgtEl>
                                        <p:attrNameLst>
                                          <p:attrName>style.visibility</p:attrName>
                                        </p:attrNameLst>
                                      </p:cBhvr>
                                      <p:to>
                                        <p:strVal val="visible"/>
                                      </p:to>
                                    </p:set>
                                    <p:animEffect transition="in" filter="wipe(left)">
                                      <p:cBhvr>
                                        <p:cTn id="10"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24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243" name="Google Shape;243;p36"/>
          <p:cNvSpPr/>
          <p:nvPr/>
        </p:nvSpPr>
        <p:spPr>
          <a:xfrm rot="-5400000" flipH="1">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rot="-5400000" flipH="1">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Image 4">
            <a:extLst>
              <a:ext uri="{FF2B5EF4-FFF2-40B4-BE49-F238E27FC236}">
                <a16:creationId xmlns:a16="http://schemas.microsoft.com/office/drawing/2014/main" id="{A384BFFE-81D3-BD34-29C2-0CB5D212C600}"/>
              </a:ext>
            </a:extLst>
          </p:cNvPr>
          <p:cNvPicPr>
            <a:picLocks noChangeAspect="1"/>
          </p:cNvPicPr>
          <p:nvPr/>
        </p:nvPicPr>
        <p:blipFill>
          <a:blip r:embed="rId3"/>
          <a:stretch>
            <a:fillRect/>
          </a:stretch>
        </p:blipFill>
        <p:spPr>
          <a:xfrm>
            <a:off x="81024" y="177309"/>
            <a:ext cx="4409954" cy="4788882"/>
          </a:xfrm>
          <a:prstGeom prst="rect">
            <a:avLst/>
          </a:prstGeom>
        </p:spPr>
      </p:pic>
      <p:pic>
        <p:nvPicPr>
          <p:cNvPr id="7" name="Image 6">
            <a:extLst>
              <a:ext uri="{FF2B5EF4-FFF2-40B4-BE49-F238E27FC236}">
                <a16:creationId xmlns:a16="http://schemas.microsoft.com/office/drawing/2014/main" id="{AD4342BE-508B-0B2B-AD0E-A5FC94472E87}"/>
              </a:ext>
            </a:extLst>
          </p:cNvPr>
          <p:cNvPicPr>
            <a:picLocks noChangeAspect="1"/>
          </p:cNvPicPr>
          <p:nvPr/>
        </p:nvPicPr>
        <p:blipFill>
          <a:blip r:embed="rId4"/>
          <a:stretch>
            <a:fillRect/>
          </a:stretch>
        </p:blipFill>
        <p:spPr>
          <a:xfrm>
            <a:off x="4572000" y="177308"/>
            <a:ext cx="4490976" cy="4788883"/>
          </a:xfrm>
          <a:prstGeom prst="rect">
            <a:avLst/>
          </a:prstGeom>
        </p:spPr>
      </p:pic>
    </p:spTree>
    <p:extLst>
      <p:ext uri="{BB962C8B-B14F-4D97-AF65-F5344CB8AC3E}">
        <p14:creationId xmlns:p14="http://schemas.microsoft.com/office/powerpoint/2010/main" val="10640775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wipe(right)">
                                      <p:cBhvr>
                                        <p:cTn id="7" dur="500"/>
                                        <p:tgtEl>
                                          <p:spTgt spid="24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3"/>
                                        </p:tgtEl>
                                        <p:attrNameLst>
                                          <p:attrName>style.visibility</p:attrName>
                                        </p:attrNameLst>
                                      </p:cBhvr>
                                      <p:to>
                                        <p:strVal val="visible"/>
                                      </p:to>
                                    </p:set>
                                    <p:animEffect transition="in" filter="wipe(left)">
                                      <p:cBhvr>
                                        <p:cTn id="10"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24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8000"/>
            <a:lum/>
          </a:blip>
          <a:srcRect/>
          <a:stretch>
            <a:fillRect t="-16000" b="-16000"/>
          </a:stretch>
        </a:blipFill>
        <a:effectLst/>
      </p:bgPr>
    </p:bg>
    <p:spTree>
      <p:nvGrpSpPr>
        <p:cNvPr id="1" name="Shape 248"/>
        <p:cNvGrpSpPr/>
        <p:nvPr/>
      </p:nvGrpSpPr>
      <p:grpSpPr>
        <a:xfrm>
          <a:off x="0" y="0"/>
          <a:ext cx="0" cy="0"/>
          <a:chOff x="0" y="0"/>
          <a:chExt cx="0" cy="0"/>
        </a:xfrm>
      </p:grpSpPr>
      <p:sp>
        <p:nvSpPr>
          <p:cNvPr id="249" name="Google Shape;249;p37"/>
          <p:cNvSpPr/>
          <p:nvPr/>
        </p:nvSpPr>
        <p:spPr>
          <a:xfrm>
            <a:off x="6303749" y="0"/>
            <a:ext cx="2840251"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7"/>
          <p:cNvSpPr/>
          <p:nvPr/>
        </p:nvSpPr>
        <p:spPr>
          <a:xfrm>
            <a:off x="315962" y="1598950"/>
            <a:ext cx="4521851" cy="15681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7"/>
          <p:cNvSpPr txBox="1">
            <a:spLocks noGrp="1"/>
          </p:cNvSpPr>
          <p:nvPr>
            <p:ph type="ctrTitle"/>
          </p:nvPr>
        </p:nvSpPr>
        <p:spPr>
          <a:xfrm>
            <a:off x="711315" y="2094100"/>
            <a:ext cx="3860685"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dirty="0">
                <a:solidFill>
                  <a:schemeClr val="lt1"/>
                </a:solidFill>
              </a:rPr>
              <a:t>ADMINISTRATION</a:t>
            </a:r>
            <a:endParaRPr sz="3200" dirty="0">
              <a:solidFill>
                <a:schemeClr val="lt1"/>
              </a:solidFill>
            </a:endParaRPr>
          </a:p>
        </p:txBody>
      </p:sp>
      <p:sp>
        <p:nvSpPr>
          <p:cNvPr id="252" name="Google Shape;252;p37"/>
          <p:cNvSpPr txBox="1">
            <a:spLocks noGrp="1"/>
          </p:cNvSpPr>
          <p:nvPr>
            <p:ph type="title" idx="2"/>
          </p:nvPr>
        </p:nvSpPr>
        <p:spPr>
          <a:xfrm rot="5400000">
            <a:off x="7301960" y="3092618"/>
            <a:ext cx="2262758" cy="1421322"/>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sz="7200" dirty="0">
                <a:solidFill>
                  <a:schemeClr val="lt1"/>
                </a:solidFill>
              </a:rPr>
              <a:t>06</a:t>
            </a:r>
            <a:endParaRPr sz="7200" dirty="0">
              <a:solidFill>
                <a:schemeClr val="lt1"/>
              </a:solidFill>
            </a:endParaRPr>
          </a:p>
        </p:txBody>
      </p:sp>
    </p:spTree>
    <p:extLst>
      <p:ext uri="{BB962C8B-B14F-4D97-AF65-F5344CB8AC3E}">
        <p14:creationId xmlns:p14="http://schemas.microsoft.com/office/powerpoint/2010/main" val="823587684"/>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243" name="Google Shape;243;p36"/>
          <p:cNvSpPr/>
          <p:nvPr/>
        </p:nvSpPr>
        <p:spPr>
          <a:xfrm rot="-5400000" flipH="1">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rot="-5400000" flipH="1">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 2">
            <a:extLst>
              <a:ext uri="{FF2B5EF4-FFF2-40B4-BE49-F238E27FC236}">
                <a16:creationId xmlns:a16="http://schemas.microsoft.com/office/drawing/2014/main" id="{FE5BA6B6-96E5-703C-81E4-99A7875C4B1D}"/>
              </a:ext>
            </a:extLst>
          </p:cNvPr>
          <p:cNvPicPr>
            <a:picLocks noChangeAspect="1"/>
          </p:cNvPicPr>
          <p:nvPr/>
        </p:nvPicPr>
        <p:blipFill>
          <a:blip r:embed="rId3"/>
          <a:stretch>
            <a:fillRect/>
          </a:stretch>
        </p:blipFill>
        <p:spPr>
          <a:xfrm>
            <a:off x="254643" y="185195"/>
            <a:ext cx="4317357" cy="4773110"/>
          </a:xfrm>
          <a:prstGeom prst="rect">
            <a:avLst/>
          </a:prstGeom>
        </p:spPr>
      </p:pic>
      <p:pic>
        <p:nvPicPr>
          <p:cNvPr id="6" name="Image 5">
            <a:extLst>
              <a:ext uri="{FF2B5EF4-FFF2-40B4-BE49-F238E27FC236}">
                <a16:creationId xmlns:a16="http://schemas.microsoft.com/office/drawing/2014/main" id="{99862F0E-931F-976A-5050-7ECB362CE51C}"/>
              </a:ext>
            </a:extLst>
          </p:cNvPr>
          <p:cNvPicPr>
            <a:picLocks noChangeAspect="1"/>
          </p:cNvPicPr>
          <p:nvPr/>
        </p:nvPicPr>
        <p:blipFill>
          <a:blip r:embed="rId4"/>
          <a:stretch>
            <a:fillRect/>
          </a:stretch>
        </p:blipFill>
        <p:spPr>
          <a:xfrm>
            <a:off x="4783237" y="185195"/>
            <a:ext cx="4221263" cy="4888802"/>
          </a:xfrm>
          <a:prstGeom prst="rect">
            <a:avLst/>
          </a:prstGeom>
        </p:spPr>
      </p:pic>
    </p:spTree>
    <p:extLst>
      <p:ext uri="{BB962C8B-B14F-4D97-AF65-F5344CB8AC3E}">
        <p14:creationId xmlns:p14="http://schemas.microsoft.com/office/powerpoint/2010/main" val="3711276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wipe(right)">
                                      <p:cBhvr>
                                        <p:cTn id="7" dur="500"/>
                                        <p:tgtEl>
                                          <p:spTgt spid="24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3"/>
                                        </p:tgtEl>
                                        <p:attrNameLst>
                                          <p:attrName>style.visibility</p:attrName>
                                        </p:attrNameLst>
                                      </p:cBhvr>
                                      <p:to>
                                        <p:strVal val="visible"/>
                                      </p:to>
                                    </p:set>
                                    <p:animEffect transition="in" filter="wipe(left)">
                                      <p:cBhvr>
                                        <p:cTn id="10"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24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243" name="Google Shape;243;p36"/>
          <p:cNvSpPr/>
          <p:nvPr/>
        </p:nvSpPr>
        <p:spPr>
          <a:xfrm rot="-5400000" flipH="1">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rot="-5400000" flipH="1">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Image 3">
            <a:extLst>
              <a:ext uri="{FF2B5EF4-FFF2-40B4-BE49-F238E27FC236}">
                <a16:creationId xmlns:a16="http://schemas.microsoft.com/office/drawing/2014/main" id="{5E1CF51A-0439-7DAF-0193-D1FF19042530}"/>
              </a:ext>
            </a:extLst>
          </p:cNvPr>
          <p:cNvPicPr>
            <a:picLocks noChangeAspect="1"/>
          </p:cNvPicPr>
          <p:nvPr/>
        </p:nvPicPr>
        <p:blipFill>
          <a:blip r:embed="rId3"/>
          <a:stretch>
            <a:fillRect/>
          </a:stretch>
        </p:blipFill>
        <p:spPr>
          <a:xfrm>
            <a:off x="124021" y="150471"/>
            <a:ext cx="4247910" cy="4842558"/>
          </a:xfrm>
          <a:prstGeom prst="rect">
            <a:avLst/>
          </a:prstGeom>
        </p:spPr>
      </p:pic>
      <p:pic>
        <p:nvPicPr>
          <p:cNvPr id="7" name="Image 6">
            <a:extLst>
              <a:ext uri="{FF2B5EF4-FFF2-40B4-BE49-F238E27FC236}">
                <a16:creationId xmlns:a16="http://schemas.microsoft.com/office/drawing/2014/main" id="{D478F483-F511-C781-86D0-664B5400B327}"/>
              </a:ext>
            </a:extLst>
          </p:cNvPr>
          <p:cNvPicPr>
            <a:picLocks noChangeAspect="1"/>
          </p:cNvPicPr>
          <p:nvPr/>
        </p:nvPicPr>
        <p:blipFill>
          <a:blip r:embed="rId4"/>
          <a:stretch>
            <a:fillRect/>
          </a:stretch>
        </p:blipFill>
        <p:spPr>
          <a:xfrm>
            <a:off x="4529001" y="150471"/>
            <a:ext cx="4490978" cy="4888372"/>
          </a:xfrm>
          <a:prstGeom prst="rect">
            <a:avLst/>
          </a:prstGeom>
        </p:spPr>
      </p:pic>
    </p:spTree>
    <p:extLst>
      <p:ext uri="{BB962C8B-B14F-4D97-AF65-F5344CB8AC3E}">
        <p14:creationId xmlns:p14="http://schemas.microsoft.com/office/powerpoint/2010/main" val="4546759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wipe(right)">
                                      <p:cBhvr>
                                        <p:cTn id="7" dur="500"/>
                                        <p:tgtEl>
                                          <p:spTgt spid="24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3"/>
                                        </p:tgtEl>
                                        <p:attrNameLst>
                                          <p:attrName>style.visibility</p:attrName>
                                        </p:attrNameLst>
                                      </p:cBhvr>
                                      <p:to>
                                        <p:strVal val="visible"/>
                                      </p:to>
                                    </p:set>
                                    <p:animEffect transition="in" filter="wipe(left)">
                                      <p:cBhvr>
                                        <p:cTn id="10"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24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243" name="Google Shape;243;p36"/>
          <p:cNvSpPr/>
          <p:nvPr/>
        </p:nvSpPr>
        <p:spPr>
          <a:xfrm rot="-5400000" flipH="1">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rot="-5400000" flipH="1">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Image 8">
            <a:extLst>
              <a:ext uri="{FF2B5EF4-FFF2-40B4-BE49-F238E27FC236}">
                <a16:creationId xmlns:a16="http://schemas.microsoft.com/office/drawing/2014/main" id="{DC49B02F-F269-CF3D-8D43-C807E1A93E63}"/>
              </a:ext>
            </a:extLst>
          </p:cNvPr>
          <p:cNvPicPr>
            <a:picLocks noChangeAspect="1"/>
          </p:cNvPicPr>
          <p:nvPr/>
        </p:nvPicPr>
        <p:blipFill>
          <a:blip r:embed="rId3"/>
          <a:stretch>
            <a:fillRect/>
          </a:stretch>
        </p:blipFill>
        <p:spPr>
          <a:xfrm>
            <a:off x="124429" y="187184"/>
            <a:ext cx="4204504" cy="4769131"/>
          </a:xfrm>
          <a:prstGeom prst="rect">
            <a:avLst/>
          </a:prstGeom>
        </p:spPr>
      </p:pic>
      <p:pic>
        <p:nvPicPr>
          <p:cNvPr id="13" name="Image 12">
            <a:extLst>
              <a:ext uri="{FF2B5EF4-FFF2-40B4-BE49-F238E27FC236}">
                <a16:creationId xmlns:a16="http://schemas.microsoft.com/office/drawing/2014/main" id="{FA5A9D99-3739-3A5B-99F1-B0B1A2515EA2}"/>
              </a:ext>
            </a:extLst>
          </p:cNvPr>
          <p:cNvPicPr>
            <a:picLocks noChangeAspect="1"/>
          </p:cNvPicPr>
          <p:nvPr/>
        </p:nvPicPr>
        <p:blipFill>
          <a:blip r:embed="rId4"/>
          <a:stretch>
            <a:fillRect/>
          </a:stretch>
        </p:blipFill>
        <p:spPr>
          <a:xfrm>
            <a:off x="4572000" y="187184"/>
            <a:ext cx="4417249" cy="4956316"/>
          </a:xfrm>
          <a:prstGeom prst="rect">
            <a:avLst/>
          </a:prstGeom>
        </p:spPr>
      </p:pic>
    </p:spTree>
    <p:extLst>
      <p:ext uri="{BB962C8B-B14F-4D97-AF65-F5344CB8AC3E}">
        <p14:creationId xmlns:p14="http://schemas.microsoft.com/office/powerpoint/2010/main" val="2253067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wipe(right)">
                                      <p:cBhvr>
                                        <p:cTn id="7" dur="500"/>
                                        <p:tgtEl>
                                          <p:spTgt spid="24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3"/>
                                        </p:tgtEl>
                                        <p:attrNameLst>
                                          <p:attrName>style.visibility</p:attrName>
                                        </p:attrNameLst>
                                      </p:cBhvr>
                                      <p:to>
                                        <p:strVal val="visible"/>
                                      </p:to>
                                    </p:set>
                                    <p:animEffect transition="in" filter="wipe(left)">
                                      <p:cBhvr>
                                        <p:cTn id="10"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24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243" name="Google Shape;243;p36"/>
          <p:cNvSpPr/>
          <p:nvPr/>
        </p:nvSpPr>
        <p:spPr>
          <a:xfrm rot="-5400000" flipH="1">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rot="-5400000" flipH="1">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 2">
            <a:extLst>
              <a:ext uri="{FF2B5EF4-FFF2-40B4-BE49-F238E27FC236}">
                <a16:creationId xmlns:a16="http://schemas.microsoft.com/office/drawing/2014/main" id="{8E349315-5932-9EF5-4329-84DB2FFF3BFC}"/>
              </a:ext>
            </a:extLst>
          </p:cNvPr>
          <p:cNvPicPr>
            <a:picLocks noChangeAspect="1"/>
          </p:cNvPicPr>
          <p:nvPr/>
        </p:nvPicPr>
        <p:blipFill>
          <a:blip r:embed="rId3"/>
          <a:stretch>
            <a:fillRect/>
          </a:stretch>
        </p:blipFill>
        <p:spPr>
          <a:xfrm>
            <a:off x="81023" y="150472"/>
            <a:ext cx="3984661" cy="4783240"/>
          </a:xfrm>
          <a:prstGeom prst="rect">
            <a:avLst/>
          </a:prstGeom>
        </p:spPr>
      </p:pic>
      <p:pic>
        <p:nvPicPr>
          <p:cNvPr id="5" name="Image 4">
            <a:extLst>
              <a:ext uri="{FF2B5EF4-FFF2-40B4-BE49-F238E27FC236}">
                <a16:creationId xmlns:a16="http://schemas.microsoft.com/office/drawing/2014/main" id="{E31234B0-A168-6445-9641-B32C8D7528F3}"/>
              </a:ext>
            </a:extLst>
          </p:cNvPr>
          <p:cNvPicPr>
            <a:picLocks noChangeAspect="1"/>
          </p:cNvPicPr>
          <p:nvPr/>
        </p:nvPicPr>
        <p:blipFill>
          <a:blip r:embed="rId4"/>
          <a:stretch>
            <a:fillRect/>
          </a:stretch>
        </p:blipFill>
        <p:spPr>
          <a:xfrm>
            <a:off x="4236336" y="150472"/>
            <a:ext cx="4736938" cy="4783240"/>
          </a:xfrm>
          <a:prstGeom prst="rect">
            <a:avLst/>
          </a:prstGeom>
        </p:spPr>
      </p:pic>
    </p:spTree>
    <p:extLst>
      <p:ext uri="{BB962C8B-B14F-4D97-AF65-F5344CB8AC3E}">
        <p14:creationId xmlns:p14="http://schemas.microsoft.com/office/powerpoint/2010/main" val="18071923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wipe(right)">
                                      <p:cBhvr>
                                        <p:cTn id="7" dur="500"/>
                                        <p:tgtEl>
                                          <p:spTgt spid="24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3"/>
                                        </p:tgtEl>
                                        <p:attrNameLst>
                                          <p:attrName>style.visibility</p:attrName>
                                        </p:attrNameLst>
                                      </p:cBhvr>
                                      <p:to>
                                        <p:strVal val="visible"/>
                                      </p:to>
                                    </p:set>
                                    <p:animEffect transition="in" filter="wipe(left)">
                                      <p:cBhvr>
                                        <p:cTn id="10"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24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243" name="Google Shape;243;p36"/>
          <p:cNvSpPr/>
          <p:nvPr/>
        </p:nvSpPr>
        <p:spPr>
          <a:xfrm rot="-5400000" flipH="1">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rot="-5400000" flipH="1">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Image 3">
            <a:extLst>
              <a:ext uri="{FF2B5EF4-FFF2-40B4-BE49-F238E27FC236}">
                <a16:creationId xmlns:a16="http://schemas.microsoft.com/office/drawing/2014/main" id="{1B11E026-54B6-1641-CCB4-54421FD1B36C}"/>
              </a:ext>
            </a:extLst>
          </p:cNvPr>
          <p:cNvPicPr>
            <a:picLocks noChangeAspect="1"/>
          </p:cNvPicPr>
          <p:nvPr/>
        </p:nvPicPr>
        <p:blipFill>
          <a:blip r:embed="rId3"/>
          <a:stretch>
            <a:fillRect/>
          </a:stretch>
        </p:blipFill>
        <p:spPr>
          <a:xfrm>
            <a:off x="4506498" y="244152"/>
            <a:ext cx="4401273" cy="4655193"/>
          </a:xfrm>
          <a:prstGeom prst="rect">
            <a:avLst/>
          </a:prstGeom>
        </p:spPr>
      </p:pic>
      <p:pic>
        <p:nvPicPr>
          <p:cNvPr id="9" name="Image 8">
            <a:extLst>
              <a:ext uri="{FF2B5EF4-FFF2-40B4-BE49-F238E27FC236}">
                <a16:creationId xmlns:a16="http://schemas.microsoft.com/office/drawing/2014/main" id="{C11A67CF-1E35-9A14-08BA-AE907989C555}"/>
              </a:ext>
            </a:extLst>
          </p:cNvPr>
          <p:cNvPicPr>
            <a:picLocks noChangeAspect="1"/>
          </p:cNvPicPr>
          <p:nvPr/>
        </p:nvPicPr>
        <p:blipFill>
          <a:blip r:embed="rId4"/>
          <a:stretch>
            <a:fillRect/>
          </a:stretch>
        </p:blipFill>
        <p:spPr>
          <a:xfrm>
            <a:off x="236229" y="312516"/>
            <a:ext cx="4027543" cy="4518467"/>
          </a:xfrm>
          <a:prstGeom prst="rect">
            <a:avLst/>
          </a:prstGeom>
        </p:spPr>
      </p:pic>
    </p:spTree>
    <p:extLst>
      <p:ext uri="{BB962C8B-B14F-4D97-AF65-F5344CB8AC3E}">
        <p14:creationId xmlns:p14="http://schemas.microsoft.com/office/powerpoint/2010/main" val="11741063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wipe(right)">
                                      <p:cBhvr>
                                        <p:cTn id="7" dur="500"/>
                                        <p:tgtEl>
                                          <p:spTgt spid="24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3"/>
                                        </p:tgtEl>
                                        <p:attrNameLst>
                                          <p:attrName>style.visibility</p:attrName>
                                        </p:attrNameLst>
                                      </p:cBhvr>
                                      <p:to>
                                        <p:strVal val="visible"/>
                                      </p:to>
                                    </p:set>
                                    <p:animEffect transition="in" filter="wipe(left)">
                                      <p:cBhvr>
                                        <p:cTn id="10"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24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243" name="Google Shape;243;p36"/>
          <p:cNvSpPr/>
          <p:nvPr/>
        </p:nvSpPr>
        <p:spPr>
          <a:xfrm rot="-5400000" flipH="1">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rot="-5400000" flipH="1">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Image 5">
            <a:extLst>
              <a:ext uri="{FF2B5EF4-FFF2-40B4-BE49-F238E27FC236}">
                <a16:creationId xmlns:a16="http://schemas.microsoft.com/office/drawing/2014/main" id="{92180E66-01D9-64FA-698C-2E2547E671DD}"/>
              </a:ext>
            </a:extLst>
          </p:cNvPr>
          <p:cNvPicPr>
            <a:picLocks noChangeAspect="1"/>
          </p:cNvPicPr>
          <p:nvPr/>
        </p:nvPicPr>
        <p:blipFill>
          <a:blip r:embed="rId3"/>
          <a:stretch>
            <a:fillRect/>
          </a:stretch>
        </p:blipFill>
        <p:spPr>
          <a:xfrm>
            <a:off x="4572000" y="147783"/>
            <a:ext cx="4493870" cy="4847932"/>
          </a:xfrm>
          <a:prstGeom prst="rect">
            <a:avLst/>
          </a:prstGeom>
        </p:spPr>
      </p:pic>
      <p:pic>
        <p:nvPicPr>
          <p:cNvPr id="9" name="Image 8">
            <a:extLst>
              <a:ext uri="{FF2B5EF4-FFF2-40B4-BE49-F238E27FC236}">
                <a16:creationId xmlns:a16="http://schemas.microsoft.com/office/drawing/2014/main" id="{FF9191AB-4A22-DC8E-E691-F9DAFCED0C15}"/>
              </a:ext>
            </a:extLst>
          </p:cNvPr>
          <p:cNvPicPr>
            <a:picLocks noChangeAspect="1"/>
          </p:cNvPicPr>
          <p:nvPr/>
        </p:nvPicPr>
        <p:blipFill>
          <a:blip r:embed="rId4"/>
          <a:stretch>
            <a:fillRect/>
          </a:stretch>
        </p:blipFill>
        <p:spPr>
          <a:xfrm>
            <a:off x="263324" y="159357"/>
            <a:ext cx="4146630" cy="4667285"/>
          </a:xfrm>
          <a:prstGeom prst="rect">
            <a:avLst/>
          </a:prstGeom>
        </p:spPr>
      </p:pic>
    </p:spTree>
    <p:extLst>
      <p:ext uri="{BB962C8B-B14F-4D97-AF65-F5344CB8AC3E}">
        <p14:creationId xmlns:p14="http://schemas.microsoft.com/office/powerpoint/2010/main" val="15791001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wipe(right)">
                                      <p:cBhvr>
                                        <p:cTn id="7" dur="500"/>
                                        <p:tgtEl>
                                          <p:spTgt spid="24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3"/>
                                        </p:tgtEl>
                                        <p:attrNameLst>
                                          <p:attrName>style.visibility</p:attrName>
                                        </p:attrNameLst>
                                      </p:cBhvr>
                                      <p:to>
                                        <p:strVal val="visible"/>
                                      </p:to>
                                    </p:set>
                                    <p:animEffect transition="in" filter="wipe(left)">
                                      <p:cBhvr>
                                        <p:cTn id="10"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24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5"/>
        <p:cNvGrpSpPr/>
        <p:nvPr/>
      </p:nvGrpSpPr>
      <p:grpSpPr>
        <a:xfrm>
          <a:off x="0" y="0"/>
          <a:ext cx="0" cy="0"/>
          <a:chOff x="0" y="0"/>
          <a:chExt cx="0" cy="0"/>
        </a:xfrm>
      </p:grpSpPr>
      <p:pic>
        <p:nvPicPr>
          <p:cNvPr id="5" name="Image 4">
            <a:extLst>
              <a:ext uri="{FF2B5EF4-FFF2-40B4-BE49-F238E27FC236}">
                <a16:creationId xmlns:a16="http://schemas.microsoft.com/office/drawing/2014/main" id="{943186B2-791E-2445-6350-9F597C25173D}"/>
              </a:ext>
            </a:extLst>
          </p:cNvPr>
          <p:cNvPicPr>
            <a:picLocks noChangeAspect="1"/>
          </p:cNvPicPr>
          <p:nvPr/>
        </p:nvPicPr>
        <p:blipFill>
          <a:blip r:embed="rId3">
            <a:extLst>
              <a:ext uri="{BEBA8EAE-BF5A-486C-A8C5-ECC9F3942E4B}">
                <a14:imgProps xmlns:a14="http://schemas.microsoft.com/office/drawing/2010/main">
                  <a14:imgLayer r:embed="rId4">
                    <a14:imgEffect>
                      <a14:artisticCrisscrossEtching trans="32000" pressure="0"/>
                    </a14:imgEffect>
                  </a14:imgLayer>
                </a14:imgProps>
              </a:ext>
            </a:extLst>
          </a:blip>
          <a:stretch>
            <a:fillRect/>
          </a:stretch>
        </p:blipFill>
        <p:spPr>
          <a:xfrm>
            <a:off x="4626049" y="0"/>
            <a:ext cx="4515893" cy="5143500"/>
          </a:xfrm>
          <a:prstGeom prst="rect">
            <a:avLst/>
          </a:prstGeom>
        </p:spPr>
      </p:pic>
      <p:sp>
        <p:nvSpPr>
          <p:cNvPr id="167" name="Google Shape;167;p29"/>
          <p:cNvSpPr/>
          <p:nvPr/>
        </p:nvSpPr>
        <p:spPr>
          <a:xfrm>
            <a:off x="4626048" y="1577400"/>
            <a:ext cx="4270525" cy="1988700"/>
          </a:xfrm>
          <a:prstGeom prst="rect">
            <a:avLst/>
          </a:prstGeom>
          <a:ln w="76200">
            <a:solidFill>
              <a:schemeClr val="accent3">
                <a:lumMod val="75000"/>
              </a:schemeClr>
            </a:solidFill>
            <a:prstDash val="lgDash"/>
          </a:ln>
          <a:effectLst>
            <a:softEdge rad="0"/>
          </a:effectLst>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9"/>
          <p:cNvSpPr txBox="1">
            <a:spLocks noGrp="1"/>
          </p:cNvSpPr>
          <p:nvPr>
            <p:ph type="subTitle" idx="1"/>
          </p:nvPr>
        </p:nvSpPr>
        <p:spPr>
          <a:xfrm flipH="1">
            <a:off x="397629" y="1447048"/>
            <a:ext cx="3798082" cy="2901870"/>
          </a:xfrm>
          <a:prstGeom prst="rect">
            <a:avLst/>
          </a:prstGeom>
        </p:spPr>
        <p:txBody>
          <a:bodyPr spcFirstLastPara="1" wrap="square" lIns="91425" tIns="91425" rIns="91425" bIns="91425" anchor="t" anchorCtr="0">
            <a:noAutofit/>
          </a:bodyPr>
          <a:lstStyle/>
          <a:p>
            <a:pPr algn="ctr"/>
            <a:r>
              <a:rPr lang="fr-FR" sz="1400" dirty="0">
                <a:latin typeface="Bookman Old Style" panose="02050604050505020204" pitchFamily="18" charset="0"/>
              </a:rPr>
              <a:t>Moodle est une plateforme d'apprentissage en ligne qui permet aux éducateurs de créer des cours en ligne, de gérer des activités d'apprentissage, d'interagir avec les étudiants et de suivre leur progression. Le nom "Moodle" est l'acronyme de "</a:t>
            </a:r>
            <a:r>
              <a:rPr lang="fr-FR" sz="1400" dirty="0" err="1">
                <a:latin typeface="Bookman Old Style" panose="02050604050505020204" pitchFamily="18" charset="0"/>
              </a:rPr>
              <a:t>Modular</a:t>
            </a:r>
            <a:r>
              <a:rPr lang="fr-FR" sz="1400" dirty="0">
                <a:latin typeface="Bookman Old Style" panose="02050604050505020204" pitchFamily="18" charset="0"/>
              </a:rPr>
              <a:t> Object-</a:t>
            </a:r>
            <a:r>
              <a:rPr lang="fr-FR" sz="1400" dirty="0" err="1">
                <a:latin typeface="Bookman Old Style" panose="02050604050505020204" pitchFamily="18" charset="0"/>
              </a:rPr>
              <a:t>Oriented</a:t>
            </a:r>
            <a:r>
              <a:rPr lang="fr-FR" sz="1400" dirty="0">
                <a:latin typeface="Bookman Old Style" panose="02050604050505020204" pitchFamily="18" charset="0"/>
              </a:rPr>
              <a:t> Dynamic Learning </a:t>
            </a:r>
            <a:r>
              <a:rPr lang="fr-FR" sz="1400" dirty="0" err="1">
                <a:latin typeface="Bookman Old Style" panose="02050604050505020204" pitchFamily="18" charset="0"/>
              </a:rPr>
              <a:t>Environment</a:t>
            </a:r>
            <a:r>
              <a:rPr lang="fr-FR" sz="1400" dirty="0">
                <a:latin typeface="Bookman Old Style" panose="02050604050505020204" pitchFamily="18" charset="0"/>
              </a:rPr>
              <a:t>".</a:t>
            </a:r>
            <a:endParaRPr lang="fr-FR" sz="2000" kern="100" dirty="0">
              <a:effectLst/>
              <a:latin typeface="Bookman Old Style" panose="02050604050505020204" pitchFamily="18" charset="0"/>
              <a:ea typeface="Calibri" panose="020F0502020204030204" pitchFamily="34" charset="0"/>
              <a:cs typeface="Times New Roman" panose="02020603050405020304" pitchFamily="18" charset="0"/>
            </a:endParaRPr>
          </a:p>
          <a:p>
            <a:pPr marL="0" lvl="0" indent="0" algn="r" rtl="0">
              <a:spcBef>
                <a:spcPts val="0"/>
              </a:spcBef>
              <a:spcAft>
                <a:spcPts val="0"/>
              </a:spcAft>
              <a:buNone/>
            </a:pPr>
            <a:endParaRPr sz="1400" dirty="0">
              <a:latin typeface="Bookman Old Style" panose="02050604050505020204" pitchFamily="18" charset="0"/>
            </a:endParaRPr>
          </a:p>
        </p:txBody>
      </p:sp>
      <p:sp>
        <p:nvSpPr>
          <p:cNvPr id="169" name="Google Shape;169;p29"/>
          <p:cNvSpPr txBox="1">
            <a:spLocks noGrp="1"/>
          </p:cNvSpPr>
          <p:nvPr>
            <p:ph type="title"/>
          </p:nvPr>
        </p:nvSpPr>
        <p:spPr>
          <a:xfrm>
            <a:off x="674444" y="550348"/>
            <a:ext cx="3498000" cy="896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dirty="0"/>
              <a:t>INTRODUCTION</a:t>
            </a:r>
            <a:endParaRPr dirty="0"/>
          </a:p>
        </p:txBody>
      </p:sp>
      <p:sp>
        <p:nvSpPr>
          <p:cNvPr id="171" name="Google Shape;171;p29"/>
          <p:cNvSpPr/>
          <p:nvPr/>
        </p:nvSpPr>
        <p:spPr>
          <a:xfrm>
            <a:off x="0" y="1577400"/>
            <a:ext cx="362100" cy="198870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 2">
            <a:extLst>
              <a:ext uri="{FF2B5EF4-FFF2-40B4-BE49-F238E27FC236}">
                <a16:creationId xmlns:a16="http://schemas.microsoft.com/office/drawing/2014/main" id="{284DADD3-D862-030D-6A54-5676F5B68677}"/>
              </a:ext>
            </a:extLst>
          </p:cNvPr>
          <p:cNvPicPr>
            <a:picLocks noChangeAspect="1"/>
          </p:cNvPicPr>
          <p:nvPr/>
        </p:nvPicPr>
        <p:blipFill>
          <a:blip r:embed="rId5"/>
          <a:stretch>
            <a:fillRect/>
          </a:stretch>
        </p:blipFill>
        <p:spPr>
          <a:xfrm>
            <a:off x="4661578" y="2065468"/>
            <a:ext cx="3944540" cy="756726"/>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barn(inVertical)">
                                      <p:cBhvr>
                                        <p:cTn id="7" dur="750"/>
                                        <p:tgtEl>
                                          <p:spTgt spid="169"/>
                                        </p:tgtEl>
                                      </p:cBhvr>
                                    </p:animEffect>
                                  </p:childTnLst>
                                </p:cTn>
                              </p:par>
                              <p:par>
                                <p:cTn id="8" presetID="16" presetClass="entr" presetSubtype="21" fill="hold" grpId="0" nodeType="withEffect">
                                  <p:stCondLst>
                                    <p:cond delay="750"/>
                                  </p:stCondLst>
                                  <p:childTnLst>
                                    <p:set>
                                      <p:cBhvr>
                                        <p:cTn id="9" dur="1" fill="hold">
                                          <p:stCondLst>
                                            <p:cond delay="0"/>
                                          </p:stCondLst>
                                        </p:cTn>
                                        <p:tgtEl>
                                          <p:spTgt spid="168">
                                            <p:txEl>
                                              <p:pRg st="0" end="0"/>
                                            </p:txEl>
                                          </p:spTgt>
                                        </p:tgtEl>
                                        <p:attrNameLst>
                                          <p:attrName>style.visibility</p:attrName>
                                        </p:attrNameLst>
                                      </p:cBhvr>
                                      <p:to>
                                        <p:strVal val="visible"/>
                                      </p:to>
                                    </p:set>
                                    <p:animEffect transition="in" filter="barn(inVertical)">
                                      <p:cBhvr>
                                        <p:cTn id="10" dur="250"/>
                                        <p:tgtEl>
                                          <p:spTgt spid="16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build="p"/>
      <p:bldP spid="169"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243" name="Google Shape;243;p36"/>
          <p:cNvSpPr/>
          <p:nvPr/>
        </p:nvSpPr>
        <p:spPr>
          <a:xfrm rot="-5400000" flipH="1">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rot="-5400000" flipH="1">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Image 3">
            <a:extLst>
              <a:ext uri="{FF2B5EF4-FFF2-40B4-BE49-F238E27FC236}">
                <a16:creationId xmlns:a16="http://schemas.microsoft.com/office/drawing/2014/main" id="{F0AE82AE-C3C2-53A6-AF27-801036BE3292}"/>
              </a:ext>
            </a:extLst>
          </p:cNvPr>
          <p:cNvPicPr>
            <a:picLocks noChangeAspect="1"/>
          </p:cNvPicPr>
          <p:nvPr/>
        </p:nvPicPr>
        <p:blipFill>
          <a:blip r:embed="rId3"/>
          <a:stretch>
            <a:fillRect/>
          </a:stretch>
        </p:blipFill>
        <p:spPr>
          <a:xfrm>
            <a:off x="103751" y="207912"/>
            <a:ext cx="4320670" cy="4657363"/>
          </a:xfrm>
          <a:prstGeom prst="rect">
            <a:avLst/>
          </a:prstGeom>
        </p:spPr>
      </p:pic>
      <p:pic>
        <p:nvPicPr>
          <p:cNvPr id="7" name="Image 6">
            <a:extLst>
              <a:ext uri="{FF2B5EF4-FFF2-40B4-BE49-F238E27FC236}">
                <a16:creationId xmlns:a16="http://schemas.microsoft.com/office/drawing/2014/main" id="{5A4B3BAF-0817-693E-EF01-D8EEF36EB6BF}"/>
              </a:ext>
            </a:extLst>
          </p:cNvPr>
          <p:cNvPicPr>
            <a:picLocks noChangeAspect="1"/>
          </p:cNvPicPr>
          <p:nvPr/>
        </p:nvPicPr>
        <p:blipFill>
          <a:blip r:embed="rId4"/>
          <a:stretch>
            <a:fillRect/>
          </a:stretch>
        </p:blipFill>
        <p:spPr>
          <a:xfrm>
            <a:off x="4528172" y="171775"/>
            <a:ext cx="4563319" cy="4693500"/>
          </a:xfrm>
          <a:prstGeom prst="rect">
            <a:avLst/>
          </a:prstGeom>
        </p:spPr>
      </p:pic>
    </p:spTree>
    <p:extLst>
      <p:ext uri="{BB962C8B-B14F-4D97-AF65-F5344CB8AC3E}">
        <p14:creationId xmlns:p14="http://schemas.microsoft.com/office/powerpoint/2010/main" val="41918507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wipe(right)">
                                      <p:cBhvr>
                                        <p:cTn id="7" dur="500"/>
                                        <p:tgtEl>
                                          <p:spTgt spid="24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3"/>
                                        </p:tgtEl>
                                        <p:attrNameLst>
                                          <p:attrName>style.visibility</p:attrName>
                                        </p:attrNameLst>
                                      </p:cBhvr>
                                      <p:to>
                                        <p:strVal val="visible"/>
                                      </p:to>
                                    </p:set>
                                    <p:animEffect transition="in" filter="wipe(left)">
                                      <p:cBhvr>
                                        <p:cTn id="10"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24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243" name="Google Shape;243;p36"/>
          <p:cNvSpPr/>
          <p:nvPr/>
        </p:nvSpPr>
        <p:spPr>
          <a:xfrm rot="-5400000" flipH="1">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rot="-5400000" flipH="1">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 2">
            <a:extLst>
              <a:ext uri="{FF2B5EF4-FFF2-40B4-BE49-F238E27FC236}">
                <a16:creationId xmlns:a16="http://schemas.microsoft.com/office/drawing/2014/main" id="{94AFBC1D-5CC3-DBDC-380C-1CF575C351CA}"/>
              </a:ext>
            </a:extLst>
          </p:cNvPr>
          <p:cNvPicPr>
            <a:picLocks noChangeAspect="1"/>
          </p:cNvPicPr>
          <p:nvPr/>
        </p:nvPicPr>
        <p:blipFill>
          <a:blip r:embed="rId3"/>
          <a:stretch>
            <a:fillRect/>
          </a:stretch>
        </p:blipFill>
        <p:spPr>
          <a:xfrm>
            <a:off x="112853" y="122618"/>
            <a:ext cx="4301782" cy="4773473"/>
          </a:xfrm>
          <a:prstGeom prst="rect">
            <a:avLst/>
          </a:prstGeom>
        </p:spPr>
      </p:pic>
      <p:pic>
        <p:nvPicPr>
          <p:cNvPr id="6" name="Image 5">
            <a:extLst>
              <a:ext uri="{FF2B5EF4-FFF2-40B4-BE49-F238E27FC236}">
                <a16:creationId xmlns:a16="http://schemas.microsoft.com/office/drawing/2014/main" id="{86E0F3BF-83F9-8694-659D-70193692E3DA}"/>
              </a:ext>
            </a:extLst>
          </p:cNvPr>
          <p:cNvPicPr>
            <a:picLocks noChangeAspect="1"/>
          </p:cNvPicPr>
          <p:nvPr/>
        </p:nvPicPr>
        <p:blipFill>
          <a:blip r:embed="rId4"/>
          <a:stretch>
            <a:fillRect/>
          </a:stretch>
        </p:blipFill>
        <p:spPr>
          <a:xfrm>
            <a:off x="4729366" y="122618"/>
            <a:ext cx="4262377" cy="4680876"/>
          </a:xfrm>
          <a:prstGeom prst="rect">
            <a:avLst/>
          </a:prstGeom>
        </p:spPr>
      </p:pic>
    </p:spTree>
    <p:extLst>
      <p:ext uri="{BB962C8B-B14F-4D97-AF65-F5344CB8AC3E}">
        <p14:creationId xmlns:p14="http://schemas.microsoft.com/office/powerpoint/2010/main" val="11610022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wipe(right)">
                                      <p:cBhvr>
                                        <p:cTn id="7" dur="500"/>
                                        <p:tgtEl>
                                          <p:spTgt spid="24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3"/>
                                        </p:tgtEl>
                                        <p:attrNameLst>
                                          <p:attrName>style.visibility</p:attrName>
                                        </p:attrNameLst>
                                      </p:cBhvr>
                                      <p:to>
                                        <p:strVal val="visible"/>
                                      </p:to>
                                    </p:set>
                                    <p:animEffect transition="in" filter="wipe(left)">
                                      <p:cBhvr>
                                        <p:cTn id="10"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24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243" name="Google Shape;243;p36"/>
          <p:cNvSpPr/>
          <p:nvPr/>
        </p:nvSpPr>
        <p:spPr>
          <a:xfrm rot="-5400000" flipH="1">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rot="-5400000" flipH="1">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Image 3">
            <a:extLst>
              <a:ext uri="{FF2B5EF4-FFF2-40B4-BE49-F238E27FC236}">
                <a16:creationId xmlns:a16="http://schemas.microsoft.com/office/drawing/2014/main" id="{CFE2FAD2-F856-A7DD-691A-B617B1F7ACAB}"/>
              </a:ext>
            </a:extLst>
          </p:cNvPr>
          <p:cNvPicPr>
            <a:picLocks noChangeAspect="1"/>
          </p:cNvPicPr>
          <p:nvPr/>
        </p:nvPicPr>
        <p:blipFill>
          <a:blip r:embed="rId3"/>
          <a:stretch>
            <a:fillRect/>
          </a:stretch>
        </p:blipFill>
        <p:spPr>
          <a:xfrm>
            <a:off x="173491" y="138896"/>
            <a:ext cx="4514256" cy="4838218"/>
          </a:xfrm>
          <a:prstGeom prst="rect">
            <a:avLst/>
          </a:prstGeom>
        </p:spPr>
      </p:pic>
      <p:pic>
        <p:nvPicPr>
          <p:cNvPr id="7" name="Image 6">
            <a:extLst>
              <a:ext uri="{FF2B5EF4-FFF2-40B4-BE49-F238E27FC236}">
                <a16:creationId xmlns:a16="http://schemas.microsoft.com/office/drawing/2014/main" id="{0638E4DB-9DA9-653C-FEEF-078BE1D24471}"/>
              </a:ext>
            </a:extLst>
          </p:cNvPr>
          <p:cNvPicPr>
            <a:picLocks noChangeAspect="1"/>
          </p:cNvPicPr>
          <p:nvPr/>
        </p:nvPicPr>
        <p:blipFill>
          <a:blip r:embed="rId4"/>
          <a:stretch>
            <a:fillRect/>
          </a:stretch>
        </p:blipFill>
        <p:spPr>
          <a:xfrm>
            <a:off x="4766006" y="138896"/>
            <a:ext cx="4204503" cy="4838218"/>
          </a:xfrm>
          <a:prstGeom prst="rect">
            <a:avLst/>
          </a:prstGeom>
        </p:spPr>
      </p:pic>
    </p:spTree>
    <p:extLst>
      <p:ext uri="{BB962C8B-B14F-4D97-AF65-F5344CB8AC3E}">
        <p14:creationId xmlns:p14="http://schemas.microsoft.com/office/powerpoint/2010/main" val="39538536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wipe(right)">
                                      <p:cBhvr>
                                        <p:cTn id="7" dur="500"/>
                                        <p:tgtEl>
                                          <p:spTgt spid="24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3"/>
                                        </p:tgtEl>
                                        <p:attrNameLst>
                                          <p:attrName>style.visibility</p:attrName>
                                        </p:attrNameLst>
                                      </p:cBhvr>
                                      <p:to>
                                        <p:strVal val="visible"/>
                                      </p:to>
                                    </p:set>
                                    <p:animEffect transition="in" filter="wipe(left)">
                                      <p:cBhvr>
                                        <p:cTn id="10"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24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243" name="Google Shape;243;p36"/>
          <p:cNvSpPr/>
          <p:nvPr/>
        </p:nvSpPr>
        <p:spPr>
          <a:xfrm rot="-5400000" flipH="1">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rot="-5400000" flipH="1">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 2">
            <a:extLst>
              <a:ext uri="{FF2B5EF4-FFF2-40B4-BE49-F238E27FC236}">
                <a16:creationId xmlns:a16="http://schemas.microsoft.com/office/drawing/2014/main" id="{6E0E8EB9-9945-442D-1258-78F74F7858B5}"/>
              </a:ext>
            </a:extLst>
          </p:cNvPr>
          <p:cNvPicPr>
            <a:picLocks noChangeAspect="1"/>
          </p:cNvPicPr>
          <p:nvPr/>
        </p:nvPicPr>
        <p:blipFill>
          <a:blip r:embed="rId3"/>
          <a:stretch>
            <a:fillRect/>
          </a:stretch>
        </p:blipFill>
        <p:spPr>
          <a:xfrm>
            <a:off x="182301" y="151920"/>
            <a:ext cx="4192929" cy="4755745"/>
          </a:xfrm>
          <a:prstGeom prst="rect">
            <a:avLst/>
          </a:prstGeom>
        </p:spPr>
      </p:pic>
      <p:pic>
        <p:nvPicPr>
          <p:cNvPr id="6" name="Image 5">
            <a:extLst>
              <a:ext uri="{FF2B5EF4-FFF2-40B4-BE49-F238E27FC236}">
                <a16:creationId xmlns:a16="http://schemas.microsoft.com/office/drawing/2014/main" id="{F59AF628-41F2-CC9D-48B3-5B2B71F40764}"/>
              </a:ext>
            </a:extLst>
          </p:cNvPr>
          <p:cNvPicPr>
            <a:picLocks noChangeAspect="1"/>
          </p:cNvPicPr>
          <p:nvPr/>
        </p:nvPicPr>
        <p:blipFill>
          <a:blip r:embed="rId4"/>
          <a:stretch>
            <a:fillRect/>
          </a:stretch>
        </p:blipFill>
        <p:spPr>
          <a:xfrm>
            <a:off x="4456253" y="126431"/>
            <a:ext cx="4505446" cy="4781234"/>
          </a:xfrm>
          <a:prstGeom prst="rect">
            <a:avLst/>
          </a:prstGeom>
        </p:spPr>
      </p:pic>
    </p:spTree>
    <p:extLst>
      <p:ext uri="{BB962C8B-B14F-4D97-AF65-F5344CB8AC3E}">
        <p14:creationId xmlns:p14="http://schemas.microsoft.com/office/powerpoint/2010/main" val="16835364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wipe(right)">
                                      <p:cBhvr>
                                        <p:cTn id="7" dur="500"/>
                                        <p:tgtEl>
                                          <p:spTgt spid="24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3"/>
                                        </p:tgtEl>
                                        <p:attrNameLst>
                                          <p:attrName>style.visibility</p:attrName>
                                        </p:attrNameLst>
                                      </p:cBhvr>
                                      <p:to>
                                        <p:strVal val="visible"/>
                                      </p:to>
                                    </p:set>
                                    <p:animEffect transition="in" filter="wipe(left)">
                                      <p:cBhvr>
                                        <p:cTn id="10"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24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243" name="Google Shape;243;p36"/>
          <p:cNvSpPr/>
          <p:nvPr/>
        </p:nvSpPr>
        <p:spPr>
          <a:xfrm rot="-5400000" flipH="1">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rot="-5400000" flipH="1">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Image 3">
            <a:extLst>
              <a:ext uri="{FF2B5EF4-FFF2-40B4-BE49-F238E27FC236}">
                <a16:creationId xmlns:a16="http://schemas.microsoft.com/office/drawing/2014/main" id="{754E4232-CEEA-5DAB-1216-C35314A9B526}"/>
              </a:ext>
            </a:extLst>
          </p:cNvPr>
          <p:cNvPicPr>
            <a:picLocks noChangeAspect="1"/>
          </p:cNvPicPr>
          <p:nvPr/>
        </p:nvPicPr>
        <p:blipFill>
          <a:blip r:embed="rId3"/>
          <a:stretch>
            <a:fillRect/>
          </a:stretch>
        </p:blipFill>
        <p:spPr>
          <a:xfrm>
            <a:off x="104173" y="138895"/>
            <a:ext cx="4271058" cy="4826643"/>
          </a:xfrm>
          <a:prstGeom prst="rect">
            <a:avLst/>
          </a:prstGeom>
        </p:spPr>
      </p:pic>
      <p:pic>
        <p:nvPicPr>
          <p:cNvPr id="7" name="Image 6">
            <a:extLst>
              <a:ext uri="{FF2B5EF4-FFF2-40B4-BE49-F238E27FC236}">
                <a16:creationId xmlns:a16="http://schemas.microsoft.com/office/drawing/2014/main" id="{4A59A07C-ECE0-552F-706D-34E7EEFA3773}"/>
              </a:ext>
            </a:extLst>
          </p:cNvPr>
          <p:cNvPicPr>
            <a:picLocks noChangeAspect="1"/>
          </p:cNvPicPr>
          <p:nvPr/>
        </p:nvPicPr>
        <p:blipFill>
          <a:blip r:embed="rId4"/>
          <a:stretch>
            <a:fillRect/>
          </a:stretch>
        </p:blipFill>
        <p:spPr>
          <a:xfrm>
            <a:off x="4572000" y="138895"/>
            <a:ext cx="4271058" cy="4722472"/>
          </a:xfrm>
          <a:prstGeom prst="rect">
            <a:avLst/>
          </a:prstGeom>
        </p:spPr>
      </p:pic>
    </p:spTree>
    <p:extLst>
      <p:ext uri="{BB962C8B-B14F-4D97-AF65-F5344CB8AC3E}">
        <p14:creationId xmlns:p14="http://schemas.microsoft.com/office/powerpoint/2010/main" val="20098282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wipe(right)">
                                      <p:cBhvr>
                                        <p:cTn id="7" dur="500"/>
                                        <p:tgtEl>
                                          <p:spTgt spid="24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3"/>
                                        </p:tgtEl>
                                        <p:attrNameLst>
                                          <p:attrName>style.visibility</p:attrName>
                                        </p:attrNameLst>
                                      </p:cBhvr>
                                      <p:to>
                                        <p:strVal val="visible"/>
                                      </p:to>
                                    </p:set>
                                    <p:animEffect transition="in" filter="wipe(left)">
                                      <p:cBhvr>
                                        <p:cTn id="10"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24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243" name="Google Shape;243;p36"/>
          <p:cNvSpPr/>
          <p:nvPr/>
        </p:nvSpPr>
        <p:spPr>
          <a:xfrm rot="-5400000" flipH="1">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rot="-5400000" flipH="1">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 2">
            <a:extLst>
              <a:ext uri="{FF2B5EF4-FFF2-40B4-BE49-F238E27FC236}">
                <a16:creationId xmlns:a16="http://schemas.microsoft.com/office/drawing/2014/main" id="{9140AD70-EB5F-BEAD-950A-D8F15D6E61F2}"/>
              </a:ext>
            </a:extLst>
          </p:cNvPr>
          <p:cNvPicPr>
            <a:picLocks noChangeAspect="1"/>
          </p:cNvPicPr>
          <p:nvPr/>
        </p:nvPicPr>
        <p:blipFill>
          <a:blip r:embed="rId3"/>
          <a:stretch>
            <a:fillRect/>
          </a:stretch>
        </p:blipFill>
        <p:spPr>
          <a:xfrm>
            <a:off x="136002" y="87234"/>
            <a:ext cx="4285527" cy="4969031"/>
          </a:xfrm>
          <a:prstGeom prst="rect">
            <a:avLst/>
          </a:prstGeom>
        </p:spPr>
      </p:pic>
      <p:pic>
        <p:nvPicPr>
          <p:cNvPr id="6" name="Image 5">
            <a:extLst>
              <a:ext uri="{FF2B5EF4-FFF2-40B4-BE49-F238E27FC236}">
                <a16:creationId xmlns:a16="http://schemas.microsoft.com/office/drawing/2014/main" id="{27D89AF1-8E2D-E116-3EF1-C49DF8B1FBCA}"/>
              </a:ext>
            </a:extLst>
          </p:cNvPr>
          <p:cNvPicPr>
            <a:picLocks noChangeAspect="1"/>
          </p:cNvPicPr>
          <p:nvPr/>
        </p:nvPicPr>
        <p:blipFill>
          <a:blip r:embed="rId4"/>
          <a:stretch>
            <a:fillRect/>
          </a:stretch>
        </p:blipFill>
        <p:spPr>
          <a:xfrm>
            <a:off x="4740268" y="87234"/>
            <a:ext cx="4285527" cy="5024733"/>
          </a:xfrm>
          <a:prstGeom prst="rect">
            <a:avLst/>
          </a:prstGeom>
        </p:spPr>
      </p:pic>
    </p:spTree>
    <p:extLst>
      <p:ext uri="{BB962C8B-B14F-4D97-AF65-F5344CB8AC3E}">
        <p14:creationId xmlns:p14="http://schemas.microsoft.com/office/powerpoint/2010/main" val="30777727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wipe(right)">
                                      <p:cBhvr>
                                        <p:cTn id="7" dur="500"/>
                                        <p:tgtEl>
                                          <p:spTgt spid="24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3"/>
                                        </p:tgtEl>
                                        <p:attrNameLst>
                                          <p:attrName>style.visibility</p:attrName>
                                        </p:attrNameLst>
                                      </p:cBhvr>
                                      <p:to>
                                        <p:strVal val="visible"/>
                                      </p:to>
                                    </p:set>
                                    <p:animEffect transition="in" filter="wipe(left)">
                                      <p:cBhvr>
                                        <p:cTn id="10"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24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243" name="Google Shape;243;p36"/>
          <p:cNvSpPr/>
          <p:nvPr/>
        </p:nvSpPr>
        <p:spPr>
          <a:xfrm rot="-5400000" flipH="1">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rot="-5400000" flipH="1">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Image 3">
            <a:extLst>
              <a:ext uri="{FF2B5EF4-FFF2-40B4-BE49-F238E27FC236}">
                <a16:creationId xmlns:a16="http://schemas.microsoft.com/office/drawing/2014/main" id="{B3560F36-F32D-7678-D91B-229E730CDD58}"/>
              </a:ext>
            </a:extLst>
          </p:cNvPr>
          <p:cNvPicPr>
            <a:picLocks noChangeAspect="1"/>
          </p:cNvPicPr>
          <p:nvPr/>
        </p:nvPicPr>
        <p:blipFill>
          <a:blip r:embed="rId3"/>
          <a:stretch>
            <a:fillRect/>
          </a:stretch>
        </p:blipFill>
        <p:spPr>
          <a:xfrm>
            <a:off x="1247172" y="144321"/>
            <a:ext cx="6473142" cy="4854857"/>
          </a:xfrm>
          <a:prstGeom prst="rect">
            <a:avLst/>
          </a:prstGeom>
        </p:spPr>
      </p:pic>
    </p:spTree>
    <p:extLst>
      <p:ext uri="{BB962C8B-B14F-4D97-AF65-F5344CB8AC3E}">
        <p14:creationId xmlns:p14="http://schemas.microsoft.com/office/powerpoint/2010/main" val="6263315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wipe(right)">
                                      <p:cBhvr>
                                        <p:cTn id="7" dur="500"/>
                                        <p:tgtEl>
                                          <p:spTgt spid="24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3"/>
                                        </p:tgtEl>
                                        <p:attrNameLst>
                                          <p:attrName>style.visibility</p:attrName>
                                        </p:attrNameLst>
                                      </p:cBhvr>
                                      <p:to>
                                        <p:strVal val="visible"/>
                                      </p:to>
                                    </p:set>
                                    <p:animEffect transition="in" filter="wipe(left)">
                                      <p:cBhvr>
                                        <p:cTn id="10"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24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243" name="Google Shape;243;p36"/>
          <p:cNvSpPr/>
          <p:nvPr/>
        </p:nvSpPr>
        <p:spPr>
          <a:xfrm rot="-5400000" flipH="1">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rot="-5400000" flipH="1">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 2">
            <a:extLst>
              <a:ext uri="{FF2B5EF4-FFF2-40B4-BE49-F238E27FC236}">
                <a16:creationId xmlns:a16="http://schemas.microsoft.com/office/drawing/2014/main" id="{E76FF7BA-6DE6-ADD1-5DE4-645DE877D6BA}"/>
              </a:ext>
            </a:extLst>
          </p:cNvPr>
          <p:cNvPicPr>
            <a:picLocks noChangeAspect="1"/>
          </p:cNvPicPr>
          <p:nvPr/>
        </p:nvPicPr>
        <p:blipFill>
          <a:blip r:embed="rId3"/>
          <a:stretch>
            <a:fillRect/>
          </a:stretch>
        </p:blipFill>
        <p:spPr>
          <a:xfrm>
            <a:off x="150470" y="202557"/>
            <a:ext cx="4201611" cy="4738386"/>
          </a:xfrm>
          <a:prstGeom prst="rect">
            <a:avLst/>
          </a:prstGeom>
        </p:spPr>
      </p:pic>
      <p:pic>
        <p:nvPicPr>
          <p:cNvPr id="6" name="Image 5">
            <a:extLst>
              <a:ext uri="{FF2B5EF4-FFF2-40B4-BE49-F238E27FC236}">
                <a16:creationId xmlns:a16="http://schemas.microsoft.com/office/drawing/2014/main" id="{AA0BDA5F-2F5B-14B6-F23D-0265DFA32A43}"/>
              </a:ext>
            </a:extLst>
          </p:cNvPr>
          <p:cNvPicPr>
            <a:picLocks noChangeAspect="1"/>
          </p:cNvPicPr>
          <p:nvPr/>
        </p:nvPicPr>
        <p:blipFill>
          <a:blip r:embed="rId4"/>
          <a:stretch>
            <a:fillRect/>
          </a:stretch>
        </p:blipFill>
        <p:spPr>
          <a:xfrm>
            <a:off x="4572000" y="98385"/>
            <a:ext cx="4354974" cy="4842558"/>
          </a:xfrm>
          <a:prstGeom prst="rect">
            <a:avLst/>
          </a:prstGeom>
        </p:spPr>
      </p:pic>
    </p:spTree>
    <p:extLst>
      <p:ext uri="{BB962C8B-B14F-4D97-AF65-F5344CB8AC3E}">
        <p14:creationId xmlns:p14="http://schemas.microsoft.com/office/powerpoint/2010/main" val="26062913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wipe(right)">
                                      <p:cBhvr>
                                        <p:cTn id="7" dur="500"/>
                                        <p:tgtEl>
                                          <p:spTgt spid="24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3"/>
                                        </p:tgtEl>
                                        <p:attrNameLst>
                                          <p:attrName>style.visibility</p:attrName>
                                        </p:attrNameLst>
                                      </p:cBhvr>
                                      <p:to>
                                        <p:strVal val="visible"/>
                                      </p:to>
                                    </p:set>
                                    <p:animEffect transition="in" filter="wipe(left)">
                                      <p:cBhvr>
                                        <p:cTn id="10"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24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243" name="Google Shape;243;p36"/>
          <p:cNvSpPr/>
          <p:nvPr/>
        </p:nvSpPr>
        <p:spPr>
          <a:xfrm rot="-5400000" flipH="1">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rot="-5400000" flipH="1">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Image 3">
            <a:extLst>
              <a:ext uri="{FF2B5EF4-FFF2-40B4-BE49-F238E27FC236}">
                <a16:creationId xmlns:a16="http://schemas.microsoft.com/office/drawing/2014/main" id="{A95C5D58-6ECD-F1B3-E1CE-6D8BA49A6185}"/>
              </a:ext>
            </a:extLst>
          </p:cNvPr>
          <p:cNvPicPr>
            <a:picLocks noChangeAspect="1"/>
          </p:cNvPicPr>
          <p:nvPr/>
        </p:nvPicPr>
        <p:blipFill>
          <a:blip r:embed="rId3"/>
          <a:stretch>
            <a:fillRect/>
          </a:stretch>
        </p:blipFill>
        <p:spPr>
          <a:xfrm>
            <a:off x="150170" y="169021"/>
            <a:ext cx="4273952" cy="4805457"/>
          </a:xfrm>
          <a:prstGeom prst="rect">
            <a:avLst/>
          </a:prstGeom>
        </p:spPr>
      </p:pic>
      <p:pic>
        <p:nvPicPr>
          <p:cNvPr id="7" name="Image 6">
            <a:extLst>
              <a:ext uri="{FF2B5EF4-FFF2-40B4-BE49-F238E27FC236}">
                <a16:creationId xmlns:a16="http://schemas.microsoft.com/office/drawing/2014/main" id="{FFFB2E80-8D14-03E2-A877-078F8256D0F8}"/>
              </a:ext>
            </a:extLst>
          </p:cNvPr>
          <p:cNvPicPr>
            <a:picLocks noChangeAspect="1"/>
          </p:cNvPicPr>
          <p:nvPr/>
        </p:nvPicPr>
        <p:blipFill>
          <a:blip r:embed="rId4"/>
          <a:stretch>
            <a:fillRect/>
          </a:stretch>
        </p:blipFill>
        <p:spPr>
          <a:xfrm>
            <a:off x="4618600" y="118445"/>
            <a:ext cx="4375230" cy="4906607"/>
          </a:xfrm>
          <a:prstGeom prst="rect">
            <a:avLst/>
          </a:prstGeom>
        </p:spPr>
      </p:pic>
    </p:spTree>
    <p:extLst>
      <p:ext uri="{BB962C8B-B14F-4D97-AF65-F5344CB8AC3E}">
        <p14:creationId xmlns:p14="http://schemas.microsoft.com/office/powerpoint/2010/main" val="39318990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wipe(right)">
                                      <p:cBhvr>
                                        <p:cTn id="7" dur="500"/>
                                        <p:tgtEl>
                                          <p:spTgt spid="24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3"/>
                                        </p:tgtEl>
                                        <p:attrNameLst>
                                          <p:attrName>style.visibility</p:attrName>
                                        </p:attrNameLst>
                                      </p:cBhvr>
                                      <p:to>
                                        <p:strVal val="visible"/>
                                      </p:to>
                                    </p:set>
                                    <p:animEffect transition="in" filter="wipe(left)">
                                      <p:cBhvr>
                                        <p:cTn id="10"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24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8000"/>
            <a:lum/>
          </a:blip>
          <a:srcRect/>
          <a:stretch>
            <a:fillRect t="-16000" b="-16000"/>
          </a:stretch>
        </a:blipFill>
        <a:effectLst/>
      </p:bgPr>
    </p:bg>
    <p:spTree>
      <p:nvGrpSpPr>
        <p:cNvPr id="1" name="Shape 248"/>
        <p:cNvGrpSpPr/>
        <p:nvPr/>
      </p:nvGrpSpPr>
      <p:grpSpPr>
        <a:xfrm>
          <a:off x="0" y="0"/>
          <a:ext cx="0" cy="0"/>
          <a:chOff x="0" y="0"/>
          <a:chExt cx="0" cy="0"/>
        </a:xfrm>
      </p:grpSpPr>
      <p:sp>
        <p:nvSpPr>
          <p:cNvPr id="249" name="Google Shape;249;p37"/>
          <p:cNvSpPr/>
          <p:nvPr/>
        </p:nvSpPr>
        <p:spPr>
          <a:xfrm>
            <a:off x="6303749" y="0"/>
            <a:ext cx="2840251"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7"/>
          <p:cNvSpPr/>
          <p:nvPr/>
        </p:nvSpPr>
        <p:spPr>
          <a:xfrm>
            <a:off x="315962" y="694481"/>
            <a:ext cx="4973668" cy="2472569"/>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7"/>
          <p:cNvSpPr txBox="1">
            <a:spLocks noGrp="1"/>
          </p:cNvSpPr>
          <p:nvPr>
            <p:ph type="ctrTitle"/>
          </p:nvPr>
        </p:nvSpPr>
        <p:spPr>
          <a:xfrm>
            <a:off x="711315" y="1250065"/>
            <a:ext cx="3860685" cy="173435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dirty="0">
                <a:solidFill>
                  <a:schemeClr val="tx1"/>
                </a:solidFill>
                <a:latin typeface="Bookman Old Style" panose="02050604050505020204" pitchFamily="18" charset="0"/>
              </a:rPr>
              <a:t>Enumeration des avantages et des limites de moodle</a:t>
            </a:r>
            <a:endParaRPr sz="3200" dirty="0">
              <a:solidFill>
                <a:schemeClr val="tx1"/>
              </a:solidFill>
              <a:latin typeface="Bookman Old Style" panose="02050604050505020204" pitchFamily="18" charset="0"/>
            </a:endParaRPr>
          </a:p>
        </p:txBody>
      </p:sp>
    </p:spTree>
    <p:extLst>
      <p:ext uri="{BB962C8B-B14F-4D97-AF65-F5344CB8AC3E}">
        <p14:creationId xmlns:p14="http://schemas.microsoft.com/office/powerpoint/2010/main" val="398073209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8000"/>
            <a:lum/>
          </a:blip>
          <a:srcRect/>
          <a:stretch>
            <a:fillRect t="-16000" b="-16000"/>
          </a:stretch>
        </a:blipFill>
        <a:effectLst/>
      </p:bgPr>
    </p:bg>
    <p:spTree>
      <p:nvGrpSpPr>
        <p:cNvPr id="1" name="Shape 248"/>
        <p:cNvGrpSpPr/>
        <p:nvPr/>
      </p:nvGrpSpPr>
      <p:grpSpPr>
        <a:xfrm>
          <a:off x="0" y="0"/>
          <a:ext cx="0" cy="0"/>
          <a:chOff x="0" y="0"/>
          <a:chExt cx="0" cy="0"/>
        </a:xfrm>
      </p:grpSpPr>
      <p:sp>
        <p:nvSpPr>
          <p:cNvPr id="249" name="Google Shape;249;p37"/>
          <p:cNvSpPr/>
          <p:nvPr/>
        </p:nvSpPr>
        <p:spPr>
          <a:xfrm>
            <a:off x="6303749" y="0"/>
            <a:ext cx="2840251"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7"/>
          <p:cNvSpPr/>
          <p:nvPr/>
        </p:nvSpPr>
        <p:spPr>
          <a:xfrm>
            <a:off x="315962" y="1598950"/>
            <a:ext cx="4521851" cy="15681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7"/>
          <p:cNvSpPr txBox="1">
            <a:spLocks noGrp="1"/>
          </p:cNvSpPr>
          <p:nvPr>
            <p:ph type="ctrTitle"/>
          </p:nvPr>
        </p:nvSpPr>
        <p:spPr>
          <a:xfrm>
            <a:off x="861787" y="2094100"/>
            <a:ext cx="3430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dirty="0">
                <a:solidFill>
                  <a:schemeClr val="lt1"/>
                </a:solidFill>
              </a:rPr>
              <a:t>PRESENTATION</a:t>
            </a:r>
            <a:endParaRPr sz="3200" dirty="0">
              <a:solidFill>
                <a:schemeClr val="lt1"/>
              </a:solidFill>
            </a:endParaRPr>
          </a:p>
        </p:txBody>
      </p:sp>
      <p:sp>
        <p:nvSpPr>
          <p:cNvPr id="252" name="Google Shape;252;p37"/>
          <p:cNvSpPr txBox="1">
            <a:spLocks noGrp="1"/>
          </p:cNvSpPr>
          <p:nvPr>
            <p:ph type="title" idx="2"/>
          </p:nvPr>
        </p:nvSpPr>
        <p:spPr>
          <a:xfrm rot="5400000">
            <a:off x="7301960" y="3092618"/>
            <a:ext cx="2262758" cy="1421322"/>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sz="7200" dirty="0">
                <a:solidFill>
                  <a:schemeClr val="lt1"/>
                </a:solidFill>
              </a:rPr>
              <a:t>02</a:t>
            </a:r>
            <a:endParaRPr sz="7200" dirty="0">
              <a:solidFill>
                <a:schemeClr val="lt1"/>
              </a:solidFill>
            </a:endParaRPr>
          </a:p>
        </p:txBody>
      </p:sp>
    </p:spTree>
    <p:extLst>
      <p:ext uri="{BB962C8B-B14F-4D97-AF65-F5344CB8AC3E}">
        <p14:creationId xmlns:p14="http://schemas.microsoft.com/office/powerpoint/2010/main" val="507032160"/>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06"/>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C7855226-F8EC-3C17-5AE6-E3A25C3005A6}"/>
              </a:ext>
            </a:extLst>
          </p:cNvPr>
          <p:cNvSpPr/>
          <p:nvPr/>
        </p:nvSpPr>
        <p:spPr>
          <a:xfrm>
            <a:off x="1222743" y="0"/>
            <a:ext cx="4946563" cy="4930848"/>
          </a:xfrm>
          <a:prstGeom prst="round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p>
        </p:txBody>
      </p:sp>
      <p:sp>
        <p:nvSpPr>
          <p:cNvPr id="210" name="Google Shape;210;p32"/>
          <p:cNvSpPr txBox="1">
            <a:spLocks noGrp="1"/>
          </p:cNvSpPr>
          <p:nvPr>
            <p:ph type="subTitle" idx="1"/>
          </p:nvPr>
        </p:nvSpPr>
        <p:spPr>
          <a:xfrm>
            <a:off x="1536947" y="282402"/>
            <a:ext cx="2815133" cy="810228"/>
          </a:xfrm>
          <a:prstGeom prst="rect">
            <a:avLst/>
          </a:prstGeom>
        </p:spPr>
        <p:txBody>
          <a:bodyPr spcFirstLastPara="1" wrap="square" lIns="91425" tIns="91425" rIns="91425" bIns="91425" anchor="t" anchorCtr="0">
            <a:noAutofit/>
          </a:bodyPr>
          <a:lstStyle/>
          <a:p>
            <a:pPr lvl="0" algn="l">
              <a:lnSpc>
                <a:spcPct val="150000"/>
              </a:lnSpc>
            </a:pPr>
            <a:r>
              <a:rPr lang="en-US" sz="2400" kern="100" dirty="0">
                <a:solidFill>
                  <a:schemeClr val="bg1"/>
                </a:solidFill>
                <a:latin typeface="Bookman Old Style" panose="02050604050505020204" pitchFamily="18" charset="0"/>
                <a:ea typeface="Calibri" panose="020F0502020204030204" pitchFamily="34" charset="0"/>
                <a:cs typeface="Times New Roman" panose="02020603050405020304" pitchFamily="18" charset="0"/>
              </a:rPr>
              <a:t>AVANTAGES</a:t>
            </a:r>
            <a:endParaRPr lang="fr-FR" sz="2400" kern="100" dirty="0">
              <a:solidFill>
                <a:schemeClr val="bg1"/>
              </a:solidFill>
              <a:effectLst/>
              <a:latin typeface="Bookman Old Style" panose="02050604050505020204" pitchFamily="18" charset="0"/>
              <a:ea typeface="Calibri" panose="020F0502020204030204" pitchFamily="34" charset="0"/>
              <a:cs typeface="Times New Roman" panose="02020603050405020304" pitchFamily="18" charset="0"/>
            </a:endParaRPr>
          </a:p>
        </p:txBody>
      </p:sp>
      <p:sp>
        <p:nvSpPr>
          <p:cNvPr id="211" name="Google Shape;211;p32"/>
          <p:cNvSpPr/>
          <p:nvPr/>
        </p:nvSpPr>
        <p:spPr>
          <a:xfrm rot="-5400000">
            <a:off x="6600" y="1660525"/>
            <a:ext cx="1057500" cy="1070700"/>
          </a:xfrm>
          <a:prstGeom prst="rect">
            <a:avLst/>
          </a:prstGeom>
          <a:gradFill>
            <a:gsLst>
              <a:gs pos="200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ZoneTexte 1">
            <a:extLst>
              <a:ext uri="{FF2B5EF4-FFF2-40B4-BE49-F238E27FC236}">
                <a16:creationId xmlns:a16="http://schemas.microsoft.com/office/drawing/2014/main" id="{3EE36B08-E821-CB18-E330-CA9830DFB48B}"/>
              </a:ext>
            </a:extLst>
          </p:cNvPr>
          <p:cNvSpPr txBox="1"/>
          <p:nvPr/>
        </p:nvSpPr>
        <p:spPr>
          <a:xfrm>
            <a:off x="1821769" y="1084588"/>
            <a:ext cx="4065199" cy="3539430"/>
          </a:xfrm>
          <a:prstGeom prst="rect">
            <a:avLst/>
          </a:prstGeom>
          <a:noFill/>
        </p:spPr>
        <p:txBody>
          <a:bodyPr wrap="square" rtlCol="0">
            <a:spAutoFit/>
          </a:bodyPr>
          <a:lstStyle/>
          <a:p>
            <a:pPr marL="285750" indent="-285750">
              <a:buFont typeface="Arial" panose="020B0604020202020204" pitchFamily="34" charset="0"/>
              <a:buChar char="•"/>
            </a:pPr>
            <a:r>
              <a:rPr lang="fr-FR" sz="3200" b="0" i="0" dirty="0">
                <a:solidFill>
                  <a:schemeClr val="bg1"/>
                </a:solidFill>
                <a:effectLst/>
                <a:latin typeface="Bookman Old Style" panose="02050604050505020204" pitchFamily="18" charset="0"/>
              </a:rPr>
              <a:t>Flexibilité</a:t>
            </a:r>
          </a:p>
          <a:p>
            <a:pPr marL="285750" indent="-285750">
              <a:buFont typeface="Arial" panose="020B0604020202020204" pitchFamily="34" charset="0"/>
              <a:buChar char="•"/>
            </a:pPr>
            <a:r>
              <a:rPr lang="fr-FR" sz="3200" dirty="0">
                <a:solidFill>
                  <a:schemeClr val="bg1"/>
                </a:solidFill>
                <a:latin typeface="Bookman Old Style" panose="02050604050505020204" pitchFamily="18" charset="0"/>
              </a:rPr>
              <a:t>Personnalisation</a:t>
            </a:r>
          </a:p>
          <a:p>
            <a:pPr marL="285750" indent="-285750">
              <a:buFont typeface="Arial" panose="020B0604020202020204" pitchFamily="34" charset="0"/>
              <a:buChar char="•"/>
            </a:pPr>
            <a:r>
              <a:rPr lang="fr-FR" sz="3200" dirty="0">
                <a:solidFill>
                  <a:schemeClr val="bg1"/>
                </a:solidFill>
                <a:latin typeface="Bookman Old Style" panose="02050604050505020204" pitchFamily="18" charset="0"/>
              </a:rPr>
              <a:t>Interaction et collaboration</a:t>
            </a:r>
          </a:p>
          <a:p>
            <a:pPr marL="285750" indent="-285750">
              <a:buFont typeface="Arial" panose="020B0604020202020204" pitchFamily="34" charset="0"/>
              <a:buChar char="•"/>
            </a:pPr>
            <a:r>
              <a:rPr lang="fr-FR" sz="3200" dirty="0">
                <a:solidFill>
                  <a:schemeClr val="bg1"/>
                </a:solidFill>
                <a:latin typeface="Bookman Old Style" panose="02050604050505020204" pitchFamily="18" charset="0"/>
              </a:rPr>
              <a:t>Suivi des progrès</a:t>
            </a:r>
          </a:p>
          <a:p>
            <a:pPr marL="285750" indent="-285750">
              <a:buFont typeface="Arial" panose="020B0604020202020204" pitchFamily="34" charset="0"/>
              <a:buChar char="•"/>
            </a:pPr>
            <a:r>
              <a:rPr lang="fr-FR" sz="3200" dirty="0">
                <a:solidFill>
                  <a:schemeClr val="bg1"/>
                </a:solidFill>
                <a:latin typeface="Bookman Old Style" panose="02050604050505020204" pitchFamily="18" charset="0"/>
              </a:rPr>
              <a:t>Sécurité et confidentialité</a:t>
            </a:r>
            <a:endParaRPr lang="fr-FR" sz="2400"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30364591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10">
                                            <p:txEl>
                                              <p:pRg st="0" end="0"/>
                                            </p:txEl>
                                          </p:spTgt>
                                        </p:tgtEl>
                                        <p:attrNameLst>
                                          <p:attrName>style.visibility</p:attrName>
                                        </p:attrNameLst>
                                      </p:cBhvr>
                                      <p:to>
                                        <p:strVal val="visible"/>
                                      </p:to>
                                    </p:set>
                                    <p:animEffect transition="in" filter="wipe(down)">
                                      <p:cBhvr>
                                        <p:cTn id="10" dur="500"/>
                                        <p:tgtEl>
                                          <p:spTgt spid="210">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10" grpId="0" build="p"/>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06"/>
        <p:cNvGrpSpPr/>
        <p:nvPr/>
      </p:nvGrpSpPr>
      <p:grpSpPr>
        <a:xfrm>
          <a:off x="0" y="0"/>
          <a:ext cx="0" cy="0"/>
          <a:chOff x="0" y="0"/>
          <a:chExt cx="0" cy="0"/>
        </a:xfrm>
      </p:grpSpPr>
      <p:sp>
        <p:nvSpPr>
          <p:cNvPr id="211" name="Google Shape;211;p32"/>
          <p:cNvSpPr/>
          <p:nvPr/>
        </p:nvSpPr>
        <p:spPr>
          <a:xfrm rot="-5400000">
            <a:off x="8099347" y="1848754"/>
            <a:ext cx="1057500" cy="1070700"/>
          </a:xfrm>
          <a:prstGeom prst="rect">
            <a:avLst/>
          </a:prstGeom>
          <a:gradFill>
            <a:gsLst>
              <a:gs pos="200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 coins arrondis 3">
            <a:extLst>
              <a:ext uri="{FF2B5EF4-FFF2-40B4-BE49-F238E27FC236}">
                <a16:creationId xmlns:a16="http://schemas.microsoft.com/office/drawing/2014/main" id="{C7855226-F8EC-3C17-5AE6-E3A25C3005A6}"/>
              </a:ext>
            </a:extLst>
          </p:cNvPr>
          <p:cNvSpPr/>
          <p:nvPr/>
        </p:nvSpPr>
        <p:spPr>
          <a:xfrm>
            <a:off x="2927921" y="106326"/>
            <a:ext cx="4946563" cy="4930848"/>
          </a:xfrm>
          <a:prstGeom prst="round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p>
        </p:txBody>
      </p:sp>
      <p:sp>
        <p:nvSpPr>
          <p:cNvPr id="210" name="Google Shape;210;p32"/>
          <p:cNvSpPr txBox="1">
            <a:spLocks noGrp="1"/>
          </p:cNvSpPr>
          <p:nvPr>
            <p:ph type="subTitle" idx="1"/>
          </p:nvPr>
        </p:nvSpPr>
        <p:spPr>
          <a:xfrm>
            <a:off x="3429806" y="209800"/>
            <a:ext cx="2444743" cy="810228"/>
          </a:xfrm>
          <a:prstGeom prst="rect">
            <a:avLst/>
          </a:prstGeom>
        </p:spPr>
        <p:txBody>
          <a:bodyPr spcFirstLastPara="1" wrap="square" lIns="91425" tIns="91425" rIns="91425" bIns="91425" anchor="t" anchorCtr="0">
            <a:noAutofit/>
          </a:bodyPr>
          <a:lstStyle/>
          <a:p>
            <a:pPr lvl="0" algn="l">
              <a:lnSpc>
                <a:spcPct val="150000"/>
              </a:lnSpc>
            </a:pPr>
            <a:r>
              <a:rPr lang="en-US" sz="2400" kern="100" dirty="0">
                <a:solidFill>
                  <a:schemeClr val="bg1"/>
                </a:solidFill>
                <a:latin typeface="Bookman Old Style" panose="02050604050505020204" pitchFamily="18" charset="0"/>
                <a:ea typeface="Calibri" panose="020F0502020204030204" pitchFamily="34" charset="0"/>
                <a:cs typeface="Times New Roman" panose="02020603050405020304" pitchFamily="18" charset="0"/>
              </a:rPr>
              <a:t>LIMITES</a:t>
            </a:r>
            <a:endParaRPr lang="fr-FR" sz="2400" kern="100" dirty="0">
              <a:solidFill>
                <a:schemeClr val="bg1"/>
              </a:solidFill>
              <a:effectLst/>
              <a:latin typeface="Bookman Old Style" panose="02050604050505020204" pitchFamily="18" charset="0"/>
              <a:ea typeface="Calibri" panose="020F0502020204030204" pitchFamily="34" charset="0"/>
              <a:cs typeface="Times New Roman" panose="02020603050405020304" pitchFamily="18" charset="0"/>
            </a:endParaRPr>
          </a:p>
        </p:txBody>
      </p:sp>
      <p:sp>
        <p:nvSpPr>
          <p:cNvPr id="2" name="ZoneTexte 1">
            <a:extLst>
              <a:ext uri="{FF2B5EF4-FFF2-40B4-BE49-F238E27FC236}">
                <a16:creationId xmlns:a16="http://schemas.microsoft.com/office/drawing/2014/main" id="{25E6F491-710F-C74B-239A-8A796DFB518E}"/>
              </a:ext>
            </a:extLst>
          </p:cNvPr>
          <p:cNvSpPr txBox="1"/>
          <p:nvPr/>
        </p:nvSpPr>
        <p:spPr>
          <a:xfrm>
            <a:off x="3823345" y="1020028"/>
            <a:ext cx="3657600" cy="3785652"/>
          </a:xfrm>
          <a:prstGeom prst="rect">
            <a:avLst/>
          </a:prstGeom>
          <a:noFill/>
        </p:spPr>
        <p:txBody>
          <a:bodyPr wrap="square" rtlCol="0">
            <a:spAutoFit/>
          </a:bodyPr>
          <a:lstStyle/>
          <a:p>
            <a:pPr marL="342900" indent="-342900">
              <a:buFont typeface="Wingdings" panose="05000000000000000000" pitchFamily="2" charset="2"/>
              <a:buChar char="§"/>
            </a:pPr>
            <a:r>
              <a:rPr lang="fr-FR" sz="2400" dirty="0">
                <a:solidFill>
                  <a:schemeClr val="bg1"/>
                </a:solidFill>
                <a:latin typeface="Bookman Old Style" panose="02050604050505020204" pitchFamily="18" charset="0"/>
              </a:rPr>
              <a:t>Dépendance de la connectivité Internet</a:t>
            </a:r>
          </a:p>
          <a:p>
            <a:pPr marL="342900" indent="-342900">
              <a:buFont typeface="Wingdings" panose="05000000000000000000" pitchFamily="2" charset="2"/>
              <a:buChar char="§"/>
            </a:pPr>
            <a:r>
              <a:rPr lang="fr-FR" sz="2400" dirty="0">
                <a:solidFill>
                  <a:schemeClr val="bg1"/>
                </a:solidFill>
                <a:latin typeface="Bookman Old Style" panose="02050604050505020204" pitchFamily="18" charset="0"/>
              </a:rPr>
              <a:t>Complexité de configuration</a:t>
            </a:r>
          </a:p>
          <a:p>
            <a:pPr marL="342900" indent="-342900">
              <a:buFont typeface="Wingdings" panose="05000000000000000000" pitchFamily="2" charset="2"/>
              <a:buChar char="§"/>
            </a:pPr>
            <a:r>
              <a:rPr lang="fr-FR" sz="2400" dirty="0">
                <a:solidFill>
                  <a:schemeClr val="bg1"/>
                </a:solidFill>
                <a:latin typeface="Bookman Old Style" panose="02050604050505020204" pitchFamily="18" charset="0"/>
              </a:rPr>
              <a:t>Besoin de compétences techniques</a:t>
            </a:r>
          </a:p>
          <a:p>
            <a:pPr marL="342900" indent="-342900">
              <a:buFont typeface="Wingdings" panose="05000000000000000000" pitchFamily="2" charset="2"/>
              <a:buChar char="§"/>
            </a:pPr>
            <a:r>
              <a:rPr lang="fr-FR" sz="2400" dirty="0">
                <a:solidFill>
                  <a:schemeClr val="bg1"/>
                </a:solidFill>
                <a:latin typeface="Bookman Old Style" panose="02050604050505020204" pitchFamily="18" charset="0"/>
              </a:rPr>
              <a:t>Limitation de performances à grande échelle</a:t>
            </a:r>
          </a:p>
        </p:txBody>
      </p:sp>
    </p:spTree>
    <p:extLst>
      <p:ext uri="{BB962C8B-B14F-4D97-AF65-F5344CB8AC3E}">
        <p14:creationId xmlns:p14="http://schemas.microsoft.com/office/powerpoint/2010/main" val="30000237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5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10">
                                            <p:txEl>
                                              <p:pRg st="0" end="0"/>
                                            </p:txEl>
                                          </p:spTgt>
                                        </p:tgtEl>
                                        <p:attrNameLst>
                                          <p:attrName>style.visibility</p:attrName>
                                        </p:attrNameLst>
                                      </p:cBhvr>
                                      <p:to>
                                        <p:strVal val="visible"/>
                                      </p:to>
                                    </p:set>
                                    <p:animEffect transition="in" filter="wipe(down)">
                                      <p:cBhvr>
                                        <p:cTn id="10" dur="500"/>
                                        <p:tgtEl>
                                          <p:spTgt spid="210">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211"/>
                                        </p:tgtEl>
                                        <p:attrNameLst>
                                          <p:attrName>style.visibility</p:attrName>
                                        </p:attrNameLst>
                                      </p:cBhvr>
                                      <p:to>
                                        <p:strVal val="visible"/>
                                      </p:to>
                                    </p:set>
                                    <p:animEffect transition="in" filter="wipe(right)">
                                      <p:cBhvr>
                                        <p:cTn id="18" dur="5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 grpId="0" animBg="1"/>
      <p:bldP spid="4" grpId="0" animBg="1"/>
      <p:bldP spid="210" grpId="0" build="p"/>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8000"/>
            <a:lum/>
          </a:blip>
          <a:srcRect/>
          <a:stretch>
            <a:fillRect t="-16000" b="-16000"/>
          </a:stretch>
        </a:blipFill>
        <a:effectLst/>
      </p:bgPr>
    </p:bg>
    <p:spTree>
      <p:nvGrpSpPr>
        <p:cNvPr id="1" name="Shape 248"/>
        <p:cNvGrpSpPr/>
        <p:nvPr/>
      </p:nvGrpSpPr>
      <p:grpSpPr>
        <a:xfrm>
          <a:off x="0" y="0"/>
          <a:ext cx="0" cy="0"/>
          <a:chOff x="0" y="0"/>
          <a:chExt cx="0" cy="0"/>
        </a:xfrm>
      </p:grpSpPr>
      <p:sp>
        <p:nvSpPr>
          <p:cNvPr id="249" name="Google Shape;249;p37"/>
          <p:cNvSpPr/>
          <p:nvPr/>
        </p:nvSpPr>
        <p:spPr>
          <a:xfrm>
            <a:off x="6303749" y="0"/>
            <a:ext cx="2840251"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7"/>
          <p:cNvSpPr/>
          <p:nvPr/>
        </p:nvSpPr>
        <p:spPr>
          <a:xfrm>
            <a:off x="315962" y="1598950"/>
            <a:ext cx="4521851" cy="15681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7"/>
          <p:cNvSpPr txBox="1">
            <a:spLocks noGrp="1"/>
          </p:cNvSpPr>
          <p:nvPr>
            <p:ph type="ctrTitle"/>
          </p:nvPr>
        </p:nvSpPr>
        <p:spPr>
          <a:xfrm>
            <a:off x="711315" y="2094100"/>
            <a:ext cx="3860685"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dirty="0">
                <a:solidFill>
                  <a:schemeClr val="lt1"/>
                </a:solidFill>
              </a:rPr>
              <a:t>CONCLUSION</a:t>
            </a:r>
            <a:endParaRPr sz="3200" dirty="0">
              <a:solidFill>
                <a:schemeClr val="lt1"/>
              </a:solidFill>
            </a:endParaRPr>
          </a:p>
        </p:txBody>
      </p:sp>
      <p:sp>
        <p:nvSpPr>
          <p:cNvPr id="252" name="Google Shape;252;p37"/>
          <p:cNvSpPr txBox="1">
            <a:spLocks noGrp="1"/>
          </p:cNvSpPr>
          <p:nvPr>
            <p:ph type="title" idx="2"/>
          </p:nvPr>
        </p:nvSpPr>
        <p:spPr>
          <a:xfrm rot="5400000">
            <a:off x="7301960" y="3092618"/>
            <a:ext cx="2262758" cy="1421322"/>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sz="7200" dirty="0">
                <a:solidFill>
                  <a:schemeClr val="lt1"/>
                </a:solidFill>
              </a:rPr>
              <a:t>07</a:t>
            </a:r>
            <a:endParaRPr sz="7200" dirty="0">
              <a:solidFill>
                <a:schemeClr val="lt1"/>
              </a:solidFill>
            </a:endParaRPr>
          </a:p>
        </p:txBody>
      </p:sp>
    </p:spTree>
    <p:extLst>
      <p:ext uri="{BB962C8B-B14F-4D97-AF65-F5344CB8AC3E}">
        <p14:creationId xmlns:p14="http://schemas.microsoft.com/office/powerpoint/2010/main" val="1904591292"/>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5"/>
        <p:cNvGrpSpPr/>
        <p:nvPr/>
      </p:nvGrpSpPr>
      <p:grpSpPr>
        <a:xfrm>
          <a:off x="0" y="0"/>
          <a:ext cx="0" cy="0"/>
          <a:chOff x="0" y="0"/>
          <a:chExt cx="0" cy="0"/>
        </a:xfrm>
      </p:grpSpPr>
      <p:pic>
        <p:nvPicPr>
          <p:cNvPr id="5" name="Image 4">
            <a:extLst>
              <a:ext uri="{FF2B5EF4-FFF2-40B4-BE49-F238E27FC236}">
                <a16:creationId xmlns:a16="http://schemas.microsoft.com/office/drawing/2014/main" id="{943186B2-791E-2445-6350-9F597C25173D}"/>
              </a:ext>
            </a:extLst>
          </p:cNvPr>
          <p:cNvPicPr>
            <a:picLocks noChangeAspect="1"/>
          </p:cNvPicPr>
          <p:nvPr/>
        </p:nvPicPr>
        <p:blipFill>
          <a:blip r:embed="rId3">
            <a:extLst>
              <a:ext uri="{BEBA8EAE-BF5A-486C-A8C5-ECC9F3942E4B}">
                <a14:imgProps xmlns:a14="http://schemas.microsoft.com/office/drawing/2010/main">
                  <a14:imgLayer r:embed="rId4">
                    <a14:imgEffect>
                      <a14:artisticCrisscrossEtching trans="32000" pressure="0"/>
                    </a14:imgEffect>
                  </a14:imgLayer>
                </a14:imgProps>
              </a:ext>
            </a:extLst>
          </a:blip>
          <a:stretch>
            <a:fillRect/>
          </a:stretch>
        </p:blipFill>
        <p:spPr>
          <a:xfrm>
            <a:off x="4626049" y="0"/>
            <a:ext cx="4515893" cy="5143500"/>
          </a:xfrm>
          <a:prstGeom prst="rect">
            <a:avLst/>
          </a:prstGeom>
        </p:spPr>
      </p:pic>
      <p:sp>
        <p:nvSpPr>
          <p:cNvPr id="167" name="Google Shape;167;p29"/>
          <p:cNvSpPr/>
          <p:nvPr/>
        </p:nvSpPr>
        <p:spPr>
          <a:xfrm>
            <a:off x="4626048" y="1577400"/>
            <a:ext cx="4270525" cy="1988700"/>
          </a:xfrm>
          <a:prstGeom prst="rect">
            <a:avLst/>
          </a:prstGeom>
          <a:ln w="76200">
            <a:solidFill>
              <a:schemeClr val="accent3">
                <a:lumMod val="75000"/>
              </a:schemeClr>
            </a:solidFill>
            <a:prstDash val="lgDash"/>
          </a:ln>
          <a:effectLst>
            <a:softEdge rad="0"/>
          </a:effectLst>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9"/>
          <p:cNvSpPr txBox="1">
            <a:spLocks noGrp="1"/>
          </p:cNvSpPr>
          <p:nvPr>
            <p:ph type="subTitle" idx="1"/>
          </p:nvPr>
        </p:nvSpPr>
        <p:spPr>
          <a:xfrm flipH="1">
            <a:off x="397629" y="1447048"/>
            <a:ext cx="3798082" cy="3146104"/>
          </a:xfrm>
          <a:prstGeom prst="rect">
            <a:avLst/>
          </a:prstGeom>
        </p:spPr>
        <p:txBody>
          <a:bodyPr spcFirstLastPara="1" wrap="square" lIns="91425" tIns="91425" rIns="91425" bIns="91425" anchor="t" anchorCtr="0">
            <a:noAutofit/>
          </a:bodyPr>
          <a:lstStyle/>
          <a:p>
            <a:pPr algn="ctr"/>
            <a:r>
              <a:rPr lang="fr-FR" sz="1400" dirty="0">
                <a:latin typeface="Bookman Old Style" panose="02050604050505020204" pitchFamily="18" charset="0"/>
              </a:rPr>
              <a:t>En résumé, Moodle est devenu un outil incontournable dans le domaine de l'apprentissage en ligne, offrant un environnement virtuel riche en fonctionnalités pour l'éducation et la formation à distance. Que ce soit pour les cours en ligne, les formations professionnelles, les programmes d'apprentissage hybrides ou l'enseignement à distance, Moodle fournit une plateforme solide et évolutive pour soutenir l'apprentissage et favoriser l'engagement des apprenants.</a:t>
            </a:r>
            <a:endParaRPr sz="1600" dirty="0">
              <a:latin typeface="Bookman Old Style" panose="02050604050505020204" pitchFamily="18" charset="0"/>
            </a:endParaRPr>
          </a:p>
        </p:txBody>
      </p:sp>
      <p:sp>
        <p:nvSpPr>
          <p:cNvPr id="169" name="Google Shape;169;p29"/>
          <p:cNvSpPr txBox="1">
            <a:spLocks noGrp="1"/>
          </p:cNvSpPr>
          <p:nvPr>
            <p:ph type="title"/>
          </p:nvPr>
        </p:nvSpPr>
        <p:spPr>
          <a:xfrm>
            <a:off x="674444" y="550348"/>
            <a:ext cx="3498000" cy="896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dirty="0"/>
              <a:t>CONCLUSION</a:t>
            </a:r>
            <a:endParaRPr dirty="0"/>
          </a:p>
        </p:txBody>
      </p:sp>
      <p:sp>
        <p:nvSpPr>
          <p:cNvPr id="171" name="Google Shape;171;p29"/>
          <p:cNvSpPr/>
          <p:nvPr/>
        </p:nvSpPr>
        <p:spPr>
          <a:xfrm>
            <a:off x="0" y="1577400"/>
            <a:ext cx="362100" cy="198870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 2">
            <a:extLst>
              <a:ext uri="{FF2B5EF4-FFF2-40B4-BE49-F238E27FC236}">
                <a16:creationId xmlns:a16="http://schemas.microsoft.com/office/drawing/2014/main" id="{284DADD3-D862-030D-6A54-5676F5B68677}"/>
              </a:ext>
            </a:extLst>
          </p:cNvPr>
          <p:cNvPicPr>
            <a:picLocks noChangeAspect="1"/>
          </p:cNvPicPr>
          <p:nvPr/>
        </p:nvPicPr>
        <p:blipFill>
          <a:blip r:embed="rId5"/>
          <a:stretch>
            <a:fillRect/>
          </a:stretch>
        </p:blipFill>
        <p:spPr>
          <a:xfrm>
            <a:off x="4661578" y="2065468"/>
            <a:ext cx="3944540" cy="756726"/>
          </a:xfrm>
          <a:prstGeom prst="rect">
            <a:avLst/>
          </a:prstGeom>
        </p:spPr>
      </p:pic>
    </p:spTree>
    <p:extLst>
      <p:ext uri="{BB962C8B-B14F-4D97-AF65-F5344CB8AC3E}">
        <p14:creationId xmlns:p14="http://schemas.microsoft.com/office/powerpoint/2010/main" val="30005122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barn(inVertical)">
                                      <p:cBhvr>
                                        <p:cTn id="7" dur="750"/>
                                        <p:tgtEl>
                                          <p:spTgt spid="169"/>
                                        </p:tgtEl>
                                      </p:cBhvr>
                                    </p:animEffect>
                                  </p:childTnLst>
                                </p:cTn>
                              </p:par>
                              <p:par>
                                <p:cTn id="8" presetID="16" presetClass="entr" presetSubtype="21" fill="hold" grpId="0" nodeType="withEffect">
                                  <p:stCondLst>
                                    <p:cond delay="750"/>
                                  </p:stCondLst>
                                  <p:childTnLst>
                                    <p:set>
                                      <p:cBhvr>
                                        <p:cTn id="9" dur="1" fill="hold">
                                          <p:stCondLst>
                                            <p:cond delay="0"/>
                                          </p:stCondLst>
                                        </p:cTn>
                                        <p:tgtEl>
                                          <p:spTgt spid="168">
                                            <p:txEl>
                                              <p:pRg st="0" end="0"/>
                                            </p:txEl>
                                          </p:spTgt>
                                        </p:tgtEl>
                                        <p:attrNameLst>
                                          <p:attrName>style.visibility</p:attrName>
                                        </p:attrNameLst>
                                      </p:cBhvr>
                                      <p:to>
                                        <p:strVal val="visible"/>
                                      </p:to>
                                    </p:set>
                                    <p:animEffect transition="in" filter="barn(inVertical)">
                                      <p:cBhvr>
                                        <p:cTn id="10" dur="250"/>
                                        <p:tgtEl>
                                          <p:spTgt spid="16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build="p"/>
      <p:bldP spid="169"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06"/>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C7855226-F8EC-3C17-5AE6-E3A25C3005A6}"/>
              </a:ext>
            </a:extLst>
          </p:cNvPr>
          <p:cNvSpPr/>
          <p:nvPr/>
        </p:nvSpPr>
        <p:spPr>
          <a:xfrm>
            <a:off x="1222743" y="106326"/>
            <a:ext cx="7113183" cy="4930848"/>
          </a:xfrm>
          <a:prstGeom prst="round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 </a:t>
            </a:r>
            <a:endParaRPr lang="fr-FR" sz="1600" dirty="0"/>
          </a:p>
        </p:txBody>
      </p:sp>
      <p:sp>
        <p:nvSpPr>
          <p:cNvPr id="210" name="Google Shape;210;p32"/>
          <p:cNvSpPr txBox="1">
            <a:spLocks noGrp="1"/>
          </p:cNvSpPr>
          <p:nvPr>
            <p:ph type="subTitle" idx="1"/>
          </p:nvPr>
        </p:nvSpPr>
        <p:spPr>
          <a:xfrm>
            <a:off x="2127257" y="335666"/>
            <a:ext cx="2444743" cy="810228"/>
          </a:xfrm>
          <a:prstGeom prst="rect">
            <a:avLst/>
          </a:prstGeom>
        </p:spPr>
        <p:txBody>
          <a:bodyPr spcFirstLastPara="1" wrap="square" lIns="91425" tIns="91425" rIns="91425" bIns="91425" anchor="t" anchorCtr="0">
            <a:noAutofit/>
          </a:bodyPr>
          <a:lstStyle/>
          <a:p>
            <a:pPr lvl="0" algn="l">
              <a:lnSpc>
                <a:spcPct val="150000"/>
              </a:lnSpc>
            </a:pPr>
            <a:r>
              <a:rPr lang="en-US" sz="2400" kern="100" dirty="0">
                <a:solidFill>
                  <a:schemeClr val="bg1"/>
                </a:solidFill>
                <a:effectLst/>
                <a:latin typeface="Bookman Old Style" panose="02050604050505020204" pitchFamily="18" charset="0"/>
                <a:ea typeface="Calibri" panose="020F0502020204030204" pitchFamily="34" charset="0"/>
                <a:cs typeface="Times New Roman" panose="02020603050405020304" pitchFamily="18" charset="0"/>
              </a:rPr>
              <a:t>SOURCES</a:t>
            </a:r>
            <a:endParaRPr lang="fr-FR" sz="2400" kern="100" dirty="0">
              <a:solidFill>
                <a:schemeClr val="bg1"/>
              </a:solidFill>
              <a:effectLst/>
              <a:latin typeface="Bookman Old Style" panose="02050604050505020204" pitchFamily="18" charset="0"/>
              <a:ea typeface="Calibri" panose="020F0502020204030204" pitchFamily="34" charset="0"/>
              <a:cs typeface="Times New Roman" panose="02020603050405020304" pitchFamily="18" charset="0"/>
            </a:endParaRPr>
          </a:p>
        </p:txBody>
      </p:sp>
      <p:sp>
        <p:nvSpPr>
          <p:cNvPr id="211" name="Google Shape;211;p32"/>
          <p:cNvSpPr/>
          <p:nvPr/>
        </p:nvSpPr>
        <p:spPr>
          <a:xfrm rot="-5400000">
            <a:off x="6600" y="1660525"/>
            <a:ext cx="1057500" cy="1070700"/>
          </a:xfrm>
          <a:prstGeom prst="rect">
            <a:avLst/>
          </a:prstGeom>
          <a:gradFill>
            <a:gsLst>
              <a:gs pos="200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ZoneTexte 1">
            <a:extLst>
              <a:ext uri="{FF2B5EF4-FFF2-40B4-BE49-F238E27FC236}">
                <a16:creationId xmlns:a16="http://schemas.microsoft.com/office/drawing/2014/main" id="{DDFFB949-6FBA-B41E-BE91-A51C1E5A56FE}"/>
              </a:ext>
            </a:extLst>
          </p:cNvPr>
          <p:cNvSpPr txBox="1"/>
          <p:nvPr/>
        </p:nvSpPr>
        <p:spPr>
          <a:xfrm>
            <a:off x="1713053" y="1145894"/>
            <a:ext cx="6088284" cy="1323439"/>
          </a:xfrm>
          <a:prstGeom prst="rect">
            <a:avLst/>
          </a:prstGeom>
          <a:noFill/>
        </p:spPr>
        <p:txBody>
          <a:bodyPr wrap="square" rtlCol="0">
            <a:spAutoFit/>
          </a:bodyPr>
          <a:lstStyle/>
          <a:p>
            <a:pPr marL="285750" indent="-285750">
              <a:buFont typeface="Arial" panose="020B0604020202020204" pitchFamily="34" charset="0"/>
              <a:buChar char="•"/>
            </a:pPr>
            <a:r>
              <a:rPr lang="fr-FR" sz="2000" dirty="0" err="1">
                <a:solidFill>
                  <a:schemeClr val="bg1"/>
                </a:solidFill>
                <a:latin typeface="Bookman Old Style" panose="02050604050505020204" pitchFamily="18" charset="0"/>
                <a:hlinkClick r:id="rId3">
                  <a:extLst>
                    <a:ext uri="{A12FA001-AC4F-418D-AE19-62706E023703}">
                      <ahyp:hlinkClr xmlns:ahyp="http://schemas.microsoft.com/office/drawing/2018/hyperlinkcolor" val="tx"/>
                    </a:ext>
                  </a:extLst>
                </a:hlinkClick>
              </a:rPr>
              <a:t>ChatGPT</a:t>
            </a:r>
            <a:r>
              <a:rPr lang="fr-FR" sz="2000" dirty="0">
                <a:solidFill>
                  <a:schemeClr val="bg1"/>
                </a:solidFill>
                <a:latin typeface="Bookman Old Style" panose="02050604050505020204" pitchFamily="18" charset="0"/>
                <a:hlinkClick r:id="rId3">
                  <a:extLst>
                    <a:ext uri="{A12FA001-AC4F-418D-AE19-62706E023703}">
                      <ahyp:hlinkClr xmlns:ahyp="http://schemas.microsoft.com/office/drawing/2018/hyperlinkcolor" val="tx"/>
                    </a:ext>
                  </a:extLst>
                </a:hlinkClick>
              </a:rPr>
              <a:t> (openai.com)</a:t>
            </a:r>
            <a:r>
              <a:rPr lang="fr-FR" sz="2000" dirty="0">
                <a:solidFill>
                  <a:schemeClr val="bg1"/>
                </a:solidFill>
                <a:latin typeface="Bookman Old Style" panose="02050604050505020204" pitchFamily="18" charset="0"/>
              </a:rPr>
              <a:t> </a:t>
            </a:r>
            <a:r>
              <a:rPr lang="en-US" sz="2000" dirty="0">
                <a:solidFill>
                  <a:schemeClr val="bg1"/>
                </a:solidFill>
                <a:latin typeface="Bookman Old Style" panose="02050604050505020204" pitchFamily="18" charset="0"/>
              </a:rPr>
              <a:t>: </a:t>
            </a:r>
            <a:r>
              <a:rPr lang="en-US" sz="2000" dirty="0" err="1">
                <a:solidFill>
                  <a:schemeClr val="bg1"/>
                </a:solidFill>
                <a:latin typeface="Bookman Old Style" panose="02050604050505020204" pitchFamily="18" charset="0"/>
              </a:rPr>
              <a:t>Consulté</a:t>
            </a:r>
            <a:r>
              <a:rPr lang="en-US" sz="2000" dirty="0">
                <a:solidFill>
                  <a:schemeClr val="bg1"/>
                </a:solidFill>
                <a:latin typeface="Bookman Old Style" panose="02050604050505020204" pitchFamily="18" charset="0"/>
              </a:rPr>
              <a:t> en </a:t>
            </a:r>
            <a:r>
              <a:rPr lang="en-US" sz="2000" dirty="0" err="1">
                <a:solidFill>
                  <a:schemeClr val="bg1"/>
                </a:solidFill>
                <a:latin typeface="Bookman Old Style" panose="02050604050505020204" pitchFamily="18" charset="0"/>
              </a:rPr>
              <a:t>Juin</a:t>
            </a:r>
            <a:r>
              <a:rPr lang="en-US" sz="2000" dirty="0">
                <a:solidFill>
                  <a:schemeClr val="bg1"/>
                </a:solidFill>
                <a:latin typeface="Bookman Old Style" panose="02050604050505020204" pitchFamily="18" charset="0"/>
              </a:rPr>
              <a:t> 2023</a:t>
            </a:r>
          </a:p>
          <a:p>
            <a:pPr marL="285750" indent="-285750">
              <a:buFont typeface="Arial" panose="020B0604020202020204" pitchFamily="34" charset="0"/>
              <a:buChar char="•"/>
            </a:pPr>
            <a:r>
              <a:rPr lang="en-US" sz="2000" dirty="0">
                <a:solidFill>
                  <a:schemeClr val="bg1"/>
                </a:solidFill>
                <a:latin typeface="Bookman Old Style" panose="02050604050505020204" pitchFamily="18" charset="0"/>
                <a:hlinkClick r:id="rId4">
                  <a:extLst>
                    <a:ext uri="{A12FA001-AC4F-418D-AE19-62706E023703}">
                      <ahyp:hlinkClr xmlns:ahyp="http://schemas.microsoft.com/office/drawing/2018/hyperlinkcolor" val="tx"/>
                    </a:ext>
                  </a:extLst>
                </a:hlinkClick>
              </a:rPr>
              <a:t>How to Install Moodle LMS On CentOS 8- </a:t>
            </a:r>
            <a:r>
              <a:rPr lang="en-US" sz="2000" dirty="0" err="1">
                <a:solidFill>
                  <a:schemeClr val="bg1"/>
                </a:solidFill>
                <a:latin typeface="Bookman Old Style" panose="02050604050505020204" pitchFamily="18" charset="0"/>
                <a:hlinkClick r:id="rId4">
                  <a:extLst>
                    <a:ext uri="{A12FA001-AC4F-418D-AE19-62706E023703}">
                      <ahyp:hlinkClr xmlns:ahyp="http://schemas.microsoft.com/office/drawing/2018/hyperlinkcolor" val="tx"/>
                    </a:ext>
                  </a:extLst>
                </a:hlinkClick>
              </a:rPr>
              <a:t>TechsBucket</a:t>
            </a:r>
            <a:r>
              <a:rPr lang="en-US" sz="2000" dirty="0">
                <a:solidFill>
                  <a:schemeClr val="bg1"/>
                </a:solidFill>
                <a:latin typeface="Bookman Old Style" panose="02050604050505020204" pitchFamily="18" charset="0"/>
              </a:rPr>
              <a:t> : </a:t>
            </a:r>
            <a:r>
              <a:rPr lang="en-US" sz="2000" dirty="0" err="1">
                <a:solidFill>
                  <a:schemeClr val="bg1"/>
                </a:solidFill>
                <a:latin typeface="Bookman Old Style" panose="02050604050505020204" pitchFamily="18" charset="0"/>
              </a:rPr>
              <a:t>Consulté</a:t>
            </a:r>
            <a:r>
              <a:rPr lang="en-US" sz="2000" dirty="0">
                <a:solidFill>
                  <a:schemeClr val="bg1"/>
                </a:solidFill>
                <a:latin typeface="Bookman Old Style" panose="02050604050505020204" pitchFamily="18" charset="0"/>
              </a:rPr>
              <a:t> en </a:t>
            </a:r>
            <a:r>
              <a:rPr lang="en-US" sz="2000" dirty="0" err="1">
                <a:solidFill>
                  <a:schemeClr val="bg1"/>
                </a:solidFill>
                <a:latin typeface="Bookman Old Style" panose="02050604050505020204" pitchFamily="18" charset="0"/>
              </a:rPr>
              <a:t>Juin</a:t>
            </a:r>
            <a:r>
              <a:rPr lang="en-US" sz="2000" dirty="0">
                <a:solidFill>
                  <a:schemeClr val="bg1"/>
                </a:solidFill>
                <a:latin typeface="Bookman Old Style" panose="02050604050505020204" pitchFamily="18" charset="0"/>
              </a:rPr>
              <a:t> 2023</a:t>
            </a:r>
            <a:endParaRPr lang="fr-FR" sz="2000"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10077527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10">
                                            <p:txEl>
                                              <p:pRg st="0" end="0"/>
                                            </p:txEl>
                                          </p:spTgt>
                                        </p:tgtEl>
                                        <p:attrNameLst>
                                          <p:attrName>style.visibility</p:attrName>
                                        </p:attrNameLst>
                                      </p:cBhvr>
                                      <p:to>
                                        <p:strVal val="visible"/>
                                      </p:to>
                                    </p:set>
                                    <p:animEffect transition="in" filter="wipe(down)">
                                      <p:cBhvr>
                                        <p:cTn id="10" dur="500"/>
                                        <p:tgtEl>
                                          <p:spTgt spid="2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10"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241" name="Google Shape;241;p36"/>
          <p:cNvSpPr/>
          <p:nvPr/>
        </p:nvSpPr>
        <p:spPr>
          <a:xfrm rot="-5400000" flipH="1">
            <a:off x="3281199" y="-610228"/>
            <a:ext cx="2581500" cy="61590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6"/>
          <p:cNvSpPr txBox="1">
            <a:spLocks noGrp="1"/>
          </p:cNvSpPr>
          <p:nvPr>
            <p:ph type="title"/>
          </p:nvPr>
        </p:nvSpPr>
        <p:spPr>
          <a:xfrm>
            <a:off x="2734393" y="1598118"/>
            <a:ext cx="3675112" cy="15108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solidFill>
                  <a:schemeClr val="lt1"/>
                </a:solidFill>
              </a:rPr>
              <a:t> MERCI DE VOTRE ATTENTION !</a:t>
            </a:r>
            <a:endParaRPr dirty="0">
              <a:solidFill>
                <a:schemeClr val="lt1"/>
              </a:solidFill>
            </a:endParaRPr>
          </a:p>
        </p:txBody>
      </p:sp>
      <p:sp>
        <p:nvSpPr>
          <p:cNvPr id="243" name="Google Shape;243;p36"/>
          <p:cNvSpPr/>
          <p:nvPr/>
        </p:nvSpPr>
        <p:spPr>
          <a:xfrm rot="-5400000" flipH="1">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rot="-5400000" flipH="1">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5023260"/>
      </p:ext>
    </p:extLst>
  </p:cSld>
  <p:clrMapOvr>
    <a:masterClrMapping/>
  </p:clrMapOvr>
  <mc:AlternateContent xmlns:mc="http://schemas.openxmlformats.org/markup-compatibility/2006" xmlns:p14="http://schemas.microsoft.com/office/powerpoint/2010/main">
    <mc:Choice Requires="p14">
      <p:transition spd="slow" p14:dur="3000" advClick="0" advTm="1000">
        <p:push dir="u"/>
        <p:sndAc>
          <p:stSnd>
            <p:snd r:embed="rId3" name="applause.wav"/>
          </p:stSnd>
        </p:sndAc>
      </p:transition>
    </mc:Choice>
    <mc:Fallback xmlns="">
      <p:transition spd="slow" advClick="0" advTm="1000">
        <p:push dir="u"/>
        <p:sndAc>
          <p:stSnd>
            <p:snd r:embed="rId4" name="applause.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wipe(right)">
                                      <p:cBhvr>
                                        <p:cTn id="7" dur="500"/>
                                        <p:tgtEl>
                                          <p:spTgt spid="24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3"/>
                                        </p:tgtEl>
                                        <p:attrNameLst>
                                          <p:attrName>style.visibility</p:attrName>
                                        </p:attrNameLst>
                                      </p:cBhvr>
                                      <p:to>
                                        <p:strVal val="visible"/>
                                      </p:to>
                                    </p:set>
                                    <p:animEffect transition="in" filter="wipe(left)">
                                      <p:cBhvr>
                                        <p:cTn id="10" dur="500"/>
                                        <p:tgtEl>
                                          <p:spTgt spid="24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41"/>
                                        </p:tgtEl>
                                        <p:attrNameLst>
                                          <p:attrName>style.visibility</p:attrName>
                                        </p:attrNameLst>
                                      </p:cBhvr>
                                      <p:to>
                                        <p:strVal val="visible"/>
                                      </p:to>
                                    </p:set>
                                    <p:animEffect transition="in" filter="wipe(down)">
                                      <p:cBhvr>
                                        <p:cTn id="13" dur="500"/>
                                        <p:tgtEl>
                                          <p:spTgt spid="24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42"/>
                                        </p:tgtEl>
                                        <p:attrNameLst>
                                          <p:attrName>style.visibility</p:attrName>
                                        </p:attrNameLst>
                                      </p:cBhvr>
                                      <p:to>
                                        <p:strVal val="visible"/>
                                      </p:to>
                                    </p:set>
                                    <p:animEffect transition="in" filter="wipe(down)">
                                      <p:cBhvr>
                                        <p:cTn id="16" dur="500"/>
                                        <p:tgtEl>
                                          <p:spTgt spid="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 grpId="0" animBg="1"/>
      <p:bldP spid="242" grpId="0"/>
      <p:bldP spid="243" grpId="0" animBg="1"/>
      <p:bldP spid="24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5"/>
        <p:cNvGrpSpPr/>
        <p:nvPr/>
      </p:nvGrpSpPr>
      <p:grpSpPr>
        <a:xfrm>
          <a:off x="0" y="0"/>
          <a:ext cx="0" cy="0"/>
          <a:chOff x="0" y="0"/>
          <a:chExt cx="0" cy="0"/>
        </a:xfrm>
      </p:grpSpPr>
      <p:pic>
        <p:nvPicPr>
          <p:cNvPr id="5" name="Image 4">
            <a:extLst>
              <a:ext uri="{FF2B5EF4-FFF2-40B4-BE49-F238E27FC236}">
                <a16:creationId xmlns:a16="http://schemas.microsoft.com/office/drawing/2014/main" id="{943186B2-791E-2445-6350-9F597C25173D}"/>
              </a:ext>
            </a:extLst>
          </p:cNvPr>
          <p:cNvPicPr>
            <a:picLocks noChangeAspect="1"/>
          </p:cNvPicPr>
          <p:nvPr/>
        </p:nvPicPr>
        <p:blipFill>
          <a:blip r:embed="rId3">
            <a:extLst>
              <a:ext uri="{BEBA8EAE-BF5A-486C-A8C5-ECC9F3942E4B}">
                <a14:imgProps xmlns:a14="http://schemas.microsoft.com/office/drawing/2010/main">
                  <a14:imgLayer r:embed="rId4">
                    <a14:imgEffect>
                      <a14:artisticCrisscrossEtching trans="32000" pressure="0"/>
                    </a14:imgEffect>
                  </a14:imgLayer>
                </a14:imgProps>
              </a:ext>
            </a:extLst>
          </a:blip>
          <a:stretch>
            <a:fillRect/>
          </a:stretch>
        </p:blipFill>
        <p:spPr>
          <a:xfrm>
            <a:off x="4626049" y="0"/>
            <a:ext cx="4515893" cy="5143500"/>
          </a:xfrm>
          <a:prstGeom prst="rect">
            <a:avLst/>
          </a:prstGeom>
        </p:spPr>
      </p:pic>
      <p:sp>
        <p:nvSpPr>
          <p:cNvPr id="167" name="Google Shape;167;p29"/>
          <p:cNvSpPr/>
          <p:nvPr/>
        </p:nvSpPr>
        <p:spPr>
          <a:xfrm>
            <a:off x="4734144" y="1577400"/>
            <a:ext cx="4270525" cy="1988700"/>
          </a:xfrm>
          <a:prstGeom prst="rect">
            <a:avLst/>
          </a:prstGeom>
          <a:ln w="76200">
            <a:solidFill>
              <a:schemeClr val="accent3">
                <a:lumMod val="75000"/>
              </a:schemeClr>
            </a:solidFill>
            <a:prstDash val="lgDash"/>
          </a:ln>
          <a:effectLst>
            <a:softEdge rad="0"/>
          </a:effectLst>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9"/>
          <p:cNvSpPr txBox="1">
            <a:spLocks noGrp="1"/>
          </p:cNvSpPr>
          <p:nvPr>
            <p:ph type="title"/>
          </p:nvPr>
        </p:nvSpPr>
        <p:spPr>
          <a:xfrm>
            <a:off x="1019952" y="306030"/>
            <a:ext cx="3498000" cy="896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dirty="0"/>
              <a:t>PRESENTATION</a:t>
            </a:r>
            <a:endParaRPr dirty="0"/>
          </a:p>
        </p:txBody>
      </p:sp>
      <p:sp>
        <p:nvSpPr>
          <p:cNvPr id="171" name="Google Shape;171;p29"/>
          <p:cNvSpPr/>
          <p:nvPr/>
        </p:nvSpPr>
        <p:spPr>
          <a:xfrm>
            <a:off x="0" y="1577400"/>
            <a:ext cx="362100" cy="198870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 2">
            <a:extLst>
              <a:ext uri="{FF2B5EF4-FFF2-40B4-BE49-F238E27FC236}">
                <a16:creationId xmlns:a16="http://schemas.microsoft.com/office/drawing/2014/main" id="{284DADD3-D862-030D-6A54-5676F5B68677}"/>
              </a:ext>
            </a:extLst>
          </p:cNvPr>
          <p:cNvPicPr>
            <a:picLocks noChangeAspect="1"/>
          </p:cNvPicPr>
          <p:nvPr/>
        </p:nvPicPr>
        <p:blipFill>
          <a:blip r:embed="rId5"/>
          <a:stretch>
            <a:fillRect/>
          </a:stretch>
        </p:blipFill>
        <p:spPr>
          <a:xfrm>
            <a:off x="4897136" y="2054835"/>
            <a:ext cx="3944540" cy="756726"/>
          </a:xfrm>
          <a:prstGeom prst="rect">
            <a:avLst/>
          </a:prstGeom>
        </p:spPr>
      </p:pic>
      <p:sp>
        <p:nvSpPr>
          <p:cNvPr id="2" name="Google Shape;210;p32">
            <a:extLst>
              <a:ext uri="{FF2B5EF4-FFF2-40B4-BE49-F238E27FC236}">
                <a16:creationId xmlns:a16="http://schemas.microsoft.com/office/drawing/2014/main" id="{DE5F43E4-0691-9A2B-0F69-7BE7EDC032DE}"/>
              </a:ext>
            </a:extLst>
          </p:cNvPr>
          <p:cNvSpPr txBox="1">
            <a:spLocks/>
          </p:cNvSpPr>
          <p:nvPr/>
        </p:nvSpPr>
        <p:spPr>
          <a:xfrm>
            <a:off x="110154" y="1125987"/>
            <a:ext cx="4515893" cy="38114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algn="ctr"/>
            <a:r>
              <a:rPr lang="fr-FR" sz="1500" dirty="0">
                <a:latin typeface="Bookman Old Style" panose="02050604050505020204" pitchFamily="18" charset="0"/>
              </a:rPr>
              <a:t>Moodle est un système open-source, ce qui signifie qu'il est gratuit et peut être modifié et personnalisé en fonction des besoins spécifiques de chaque institution éducative. Il est utilisé par de nombreuses écoles, universités, organisations de formation professionnelle et entreprises à travers le monde pour offrir des environnements d'apprentissage en ligne efficaces et flexibles.</a:t>
            </a:r>
            <a:r>
              <a:rPr lang="fr-FR" sz="1500" dirty="0">
                <a:solidFill>
                  <a:srgbClr val="D1D5DB"/>
                </a:solidFill>
                <a:latin typeface="Bookman Old Style" panose="02050604050505020204" pitchFamily="18" charset="0"/>
              </a:rPr>
              <a:t> </a:t>
            </a:r>
            <a:r>
              <a:rPr lang="fr-FR" sz="1500" dirty="0">
                <a:latin typeface="Bookman Old Style" panose="02050604050505020204" pitchFamily="18" charset="0"/>
              </a:rPr>
              <a:t>Moodle offre une large gamme de fonctionnalités pour soutenir l'apprentissage en ligne et la gestion des cours. Voici quelques-unes des fonctionnalités principales de Moodle :</a:t>
            </a:r>
          </a:p>
        </p:txBody>
      </p:sp>
    </p:spTree>
    <p:extLst>
      <p:ext uri="{BB962C8B-B14F-4D97-AF65-F5344CB8AC3E}">
        <p14:creationId xmlns:p14="http://schemas.microsoft.com/office/powerpoint/2010/main" val="17980665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wipe(right)">
                                      <p:cBhvr>
                                        <p:cTn id="7" dur="750"/>
                                        <p:tgtEl>
                                          <p:spTgt spid="169"/>
                                        </p:tgtEl>
                                      </p:cBhvr>
                                    </p:animEffect>
                                  </p:childTnLst>
                                </p:cTn>
                              </p:par>
                              <p:par>
                                <p:cTn id="8" presetID="22" presetClass="entr" presetSubtype="8" fill="hold" grpId="0" nodeType="withEffect">
                                  <p:stCondLst>
                                    <p:cond delay="50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0"/>
          <p:cNvSpPr txBox="1">
            <a:spLocks noGrp="1"/>
          </p:cNvSpPr>
          <p:nvPr>
            <p:ph type="ctrTitle" idx="6"/>
          </p:nvPr>
        </p:nvSpPr>
        <p:spPr>
          <a:xfrm rot="5400000">
            <a:off x="6685437" y="1646270"/>
            <a:ext cx="29133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t>PRESENTATION</a:t>
            </a:r>
            <a:endParaRPr dirty="0"/>
          </a:p>
        </p:txBody>
      </p:sp>
      <p:sp>
        <p:nvSpPr>
          <p:cNvPr id="177" name="Google Shape;177;p30"/>
          <p:cNvSpPr/>
          <p:nvPr/>
        </p:nvSpPr>
        <p:spPr>
          <a:xfrm>
            <a:off x="55950" y="27686"/>
            <a:ext cx="3607500" cy="26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0"/>
          <p:cNvSpPr/>
          <p:nvPr/>
        </p:nvSpPr>
        <p:spPr>
          <a:xfrm>
            <a:off x="3607473" y="0"/>
            <a:ext cx="3607500" cy="2632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0"/>
          <p:cNvSpPr/>
          <p:nvPr/>
        </p:nvSpPr>
        <p:spPr>
          <a:xfrm>
            <a:off x="0" y="2632200"/>
            <a:ext cx="3607500" cy="251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0"/>
          <p:cNvSpPr/>
          <p:nvPr/>
        </p:nvSpPr>
        <p:spPr>
          <a:xfrm>
            <a:off x="3607473" y="2632200"/>
            <a:ext cx="3607500" cy="2511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0"/>
          <p:cNvSpPr txBox="1">
            <a:spLocks noGrp="1"/>
          </p:cNvSpPr>
          <p:nvPr>
            <p:ph type="ctrTitle" idx="2"/>
          </p:nvPr>
        </p:nvSpPr>
        <p:spPr>
          <a:xfrm>
            <a:off x="3748719" y="76390"/>
            <a:ext cx="3050945" cy="729890"/>
          </a:xfrm>
          <a:prstGeom prst="rect">
            <a:avLst/>
          </a:prstGeom>
        </p:spPr>
        <p:txBody>
          <a:bodyPr spcFirstLastPara="1" wrap="square" lIns="91425" tIns="91425" rIns="91425" bIns="91425" anchor="b" anchorCtr="0">
            <a:noAutofit/>
          </a:bodyPr>
          <a:lstStyle/>
          <a:p>
            <a:pPr marL="285750" lvl="0" indent="-285750" algn="l" rtl="0">
              <a:spcBef>
                <a:spcPts val="0"/>
              </a:spcBef>
              <a:spcAft>
                <a:spcPts val="0"/>
              </a:spcAft>
              <a:buFont typeface="Arial" panose="020B0604020202020204" pitchFamily="34" charset="0"/>
              <a:buChar char="•"/>
            </a:pPr>
            <a:r>
              <a:rPr lang="es" sz="2000" dirty="0">
                <a:solidFill>
                  <a:schemeClr val="lt1"/>
                </a:solidFill>
              </a:rPr>
              <a:t>COLLABORATION ET COMMUNICATION</a:t>
            </a:r>
            <a:endParaRPr sz="2000" dirty="0">
              <a:solidFill>
                <a:schemeClr val="lt1"/>
              </a:solidFill>
            </a:endParaRPr>
          </a:p>
        </p:txBody>
      </p:sp>
      <p:sp>
        <p:nvSpPr>
          <p:cNvPr id="185" name="Google Shape;185;p30"/>
          <p:cNvSpPr txBox="1">
            <a:spLocks noGrp="1"/>
          </p:cNvSpPr>
          <p:nvPr>
            <p:ph type="ctrTitle" idx="4"/>
          </p:nvPr>
        </p:nvSpPr>
        <p:spPr>
          <a:xfrm>
            <a:off x="225702" y="3342572"/>
            <a:ext cx="2871300" cy="808529"/>
          </a:xfrm>
          <a:prstGeom prst="rect">
            <a:avLst/>
          </a:prstGeom>
        </p:spPr>
        <p:txBody>
          <a:bodyPr spcFirstLastPara="1" wrap="square" lIns="91425" tIns="91425" rIns="91425" bIns="91425" anchor="b" anchorCtr="0">
            <a:noAutofit/>
          </a:bodyPr>
          <a:lstStyle/>
          <a:p>
            <a:pPr marL="285750" lvl="0" indent="-285750" algn="l" rtl="0">
              <a:spcBef>
                <a:spcPts val="0"/>
              </a:spcBef>
              <a:spcAft>
                <a:spcPts val="0"/>
              </a:spcAft>
              <a:buFont typeface="Arial" panose="020B0604020202020204" pitchFamily="34" charset="0"/>
              <a:buChar char="•"/>
            </a:pPr>
            <a:r>
              <a:rPr lang="es" sz="2000" dirty="0">
                <a:solidFill>
                  <a:schemeClr val="lt1"/>
                </a:solidFill>
              </a:rPr>
              <a:t>RESSOURCES PEDAGOGIQUES</a:t>
            </a:r>
            <a:endParaRPr sz="2000" dirty="0">
              <a:solidFill>
                <a:schemeClr val="lt1"/>
              </a:solidFill>
            </a:endParaRPr>
          </a:p>
        </p:txBody>
      </p:sp>
      <p:sp>
        <p:nvSpPr>
          <p:cNvPr id="186" name="Google Shape;186;p30"/>
          <p:cNvSpPr txBox="1">
            <a:spLocks noGrp="1"/>
          </p:cNvSpPr>
          <p:nvPr>
            <p:ph type="ctrTitle"/>
          </p:nvPr>
        </p:nvSpPr>
        <p:spPr>
          <a:xfrm>
            <a:off x="225702" y="837808"/>
            <a:ext cx="2871300" cy="644700"/>
          </a:xfrm>
          <a:prstGeom prst="rect">
            <a:avLst/>
          </a:prstGeom>
        </p:spPr>
        <p:txBody>
          <a:bodyPr spcFirstLastPara="1" wrap="square" lIns="91425" tIns="91425" rIns="91425" bIns="91425" anchor="b" anchorCtr="0">
            <a:noAutofit/>
          </a:bodyPr>
          <a:lstStyle/>
          <a:p>
            <a:pPr marL="285750" lvl="0" indent="-285750" algn="l" rtl="0">
              <a:spcBef>
                <a:spcPts val="0"/>
              </a:spcBef>
              <a:spcAft>
                <a:spcPts val="0"/>
              </a:spcAft>
              <a:buFont typeface="Arial" panose="020B0604020202020204" pitchFamily="34" charset="0"/>
              <a:buChar char="•"/>
            </a:pPr>
            <a:r>
              <a:rPr lang="es" sz="2000" dirty="0">
                <a:solidFill>
                  <a:schemeClr val="dk1"/>
                </a:solidFill>
              </a:rPr>
              <a:t>GESTION DES COURS</a:t>
            </a:r>
            <a:endParaRPr sz="2000" dirty="0">
              <a:solidFill>
                <a:schemeClr val="dk1"/>
              </a:solidFill>
            </a:endParaRPr>
          </a:p>
        </p:txBody>
      </p:sp>
      <p:sp>
        <p:nvSpPr>
          <p:cNvPr id="187" name="Google Shape;187;p30"/>
          <p:cNvSpPr txBox="1">
            <a:spLocks noGrp="1"/>
          </p:cNvSpPr>
          <p:nvPr>
            <p:ph type="ctrTitle" idx="7"/>
          </p:nvPr>
        </p:nvSpPr>
        <p:spPr>
          <a:xfrm>
            <a:off x="3758602" y="2856693"/>
            <a:ext cx="2817048" cy="743815"/>
          </a:xfrm>
          <a:prstGeom prst="rect">
            <a:avLst/>
          </a:prstGeom>
        </p:spPr>
        <p:txBody>
          <a:bodyPr spcFirstLastPara="1" wrap="square" lIns="91425" tIns="91425" rIns="91425" bIns="91425" anchor="b" anchorCtr="0">
            <a:noAutofit/>
          </a:bodyPr>
          <a:lstStyle/>
          <a:p>
            <a:pPr marL="285750" lvl="0" indent="-285750" algn="l" rtl="0">
              <a:spcBef>
                <a:spcPts val="0"/>
              </a:spcBef>
              <a:spcAft>
                <a:spcPts val="0"/>
              </a:spcAft>
              <a:buFont typeface="Arial" panose="020B0604020202020204" pitchFamily="34" charset="0"/>
              <a:buChar char="•"/>
            </a:pPr>
            <a:r>
              <a:rPr lang="es" sz="2000" dirty="0"/>
              <a:t>GESTION DES EVALUATIONS</a:t>
            </a:r>
            <a:endParaRPr sz="2000" dirty="0"/>
          </a:p>
        </p:txBody>
      </p:sp>
      <p:sp>
        <p:nvSpPr>
          <p:cNvPr id="5" name="ZoneTexte 4">
            <a:extLst>
              <a:ext uri="{FF2B5EF4-FFF2-40B4-BE49-F238E27FC236}">
                <a16:creationId xmlns:a16="http://schemas.microsoft.com/office/drawing/2014/main" id="{CE6BD9D0-9096-71E0-4052-F0FD17052D35}"/>
              </a:ext>
            </a:extLst>
          </p:cNvPr>
          <p:cNvSpPr txBox="1"/>
          <p:nvPr/>
        </p:nvSpPr>
        <p:spPr>
          <a:xfrm>
            <a:off x="204382" y="1641638"/>
            <a:ext cx="3254659" cy="90639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Clr>
                <a:schemeClr val="dk1"/>
              </a:buClr>
              <a:buSzPts val="1800"/>
              <a:buFont typeface="Livvic"/>
              <a:buNone/>
              <a:defRPr sz="1800" b="1">
                <a:solidFill>
                  <a:schemeClr val="dk1"/>
                </a:solidFill>
                <a:latin typeface="Livvic"/>
                <a:ea typeface="Livvic"/>
                <a:cs typeface="Livvic"/>
                <a:sym typeface="Livvic"/>
              </a:defRPr>
            </a:lvl1pPr>
            <a:lvl2pPr>
              <a:buClr>
                <a:schemeClr val="dk1"/>
              </a:buClr>
              <a:buSzPts val="1800"/>
              <a:buFont typeface="Livvic"/>
              <a:buNone/>
              <a:defRPr sz="1800" b="1">
                <a:solidFill>
                  <a:schemeClr val="dk1"/>
                </a:solidFill>
                <a:latin typeface="Livvic"/>
                <a:ea typeface="Livvic"/>
                <a:cs typeface="Livvic"/>
                <a:sym typeface="Livvic"/>
              </a:defRPr>
            </a:lvl2pPr>
            <a:lvl3pPr>
              <a:buClr>
                <a:schemeClr val="dk1"/>
              </a:buClr>
              <a:buSzPts val="1800"/>
              <a:buFont typeface="Livvic"/>
              <a:buNone/>
              <a:defRPr sz="1800" b="1">
                <a:solidFill>
                  <a:schemeClr val="dk1"/>
                </a:solidFill>
                <a:latin typeface="Livvic"/>
                <a:ea typeface="Livvic"/>
                <a:cs typeface="Livvic"/>
                <a:sym typeface="Livvic"/>
              </a:defRPr>
            </a:lvl3pPr>
            <a:lvl4pPr>
              <a:buClr>
                <a:schemeClr val="dk1"/>
              </a:buClr>
              <a:buSzPts val="1800"/>
              <a:buFont typeface="Livvic"/>
              <a:buNone/>
              <a:defRPr sz="1800" b="1">
                <a:solidFill>
                  <a:schemeClr val="dk1"/>
                </a:solidFill>
                <a:latin typeface="Livvic"/>
                <a:ea typeface="Livvic"/>
                <a:cs typeface="Livvic"/>
                <a:sym typeface="Livvic"/>
              </a:defRPr>
            </a:lvl4pPr>
            <a:lvl5pPr>
              <a:buClr>
                <a:schemeClr val="dk1"/>
              </a:buClr>
              <a:buSzPts val="1800"/>
              <a:buFont typeface="Livvic"/>
              <a:buNone/>
              <a:defRPr sz="1800" b="1">
                <a:solidFill>
                  <a:schemeClr val="dk1"/>
                </a:solidFill>
                <a:latin typeface="Livvic"/>
                <a:ea typeface="Livvic"/>
                <a:cs typeface="Livvic"/>
                <a:sym typeface="Livvic"/>
              </a:defRPr>
            </a:lvl5pPr>
            <a:lvl6pPr>
              <a:buClr>
                <a:schemeClr val="dk1"/>
              </a:buClr>
              <a:buSzPts val="1800"/>
              <a:buFont typeface="Livvic"/>
              <a:buNone/>
              <a:defRPr sz="1800" b="1">
                <a:solidFill>
                  <a:schemeClr val="dk1"/>
                </a:solidFill>
                <a:latin typeface="Livvic"/>
                <a:ea typeface="Livvic"/>
                <a:cs typeface="Livvic"/>
                <a:sym typeface="Livvic"/>
              </a:defRPr>
            </a:lvl6pPr>
            <a:lvl7pPr>
              <a:buClr>
                <a:schemeClr val="dk1"/>
              </a:buClr>
              <a:buSzPts val="1800"/>
              <a:buFont typeface="Livvic"/>
              <a:buNone/>
              <a:defRPr sz="1800" b="1">
                <a:solidFill>
                  <a:schemeClr val="dk1"/>
                </a:solidFill>
                <a:latin typeface="Livvic"/>
                <a:ea typeface="Livvic"/>
                <a:cs typeface="Livvic"/>
                <a:sym typeface="Livvic"/>
              </a:defRPr>
            </a:lvl7pPr>
            <a:lvl8pPr>
              <a:buClr>
                <a:schemeClr val="dk1"/>
              </a:buClr>
              <a:buSzPts val="1800"/>
              <a:buFont typeface="Livvic"/>
              <a:buNone/>
              <a:defRPr sz="1800" b="1">
                <a:solidFill>
                  <a:schemeClr val="dk1"/>
                </a:solidFill>
                <a:latin typeface="Livvic"/>
                <a:ea typeface="Livvic"/>
                <a:cs typeface="Livvic"/>
                <a:sym typeface="Livvic"/>
              </a:defRPr>
            </a:lvl8pPr>
            <a:lvl9pPr>
              <a:buClr>
                <a:schemeClr val="dk1"/>
              </a:buClr>
              <a:buSzPts val="1800"/>
              <a:buFont typeface="Livvic"/>
              <a:buNone/>
              <a:defRPr sz="1800" b="1">
                <a:solidFill>
                  <a:schemeClr val="dk1"/>
                </a:solidFill>
                <a:latin typeface="Livvic"/>
                <a:ea typeface="Livvic"/>
                <a:cs typeface="Livvic"/>
                <a:sym typeface="Livvic"/>
              </a:defRPr>
            </a:lvl9pPr>
          </a:lstStyle>
          <a:p>
            <a:pPr marL="285750" indent="-285750">
              <a:buFont typeface="Arial" panose="020B0604020202020204" pitchFamily="34" charset="0"/>
              <a:buChar char="•"/>
            </a:pPr>
            <a:r>
              <a:rPr lang="en-US" sz="2000" dirty="0"/>
              <a:t>ACTIVITES D’APPRENTISSAGE</a:t>
            </a:r>
            <a:endParaRPr lang="fr-FR" sz="2000" dirty="0"/>
          </a:p>
        </p:txBody>
      </p:sp>
      <p:sp>
        <p:nvSpPr>
          <p:cNvPr id="8" name="ZoneTexte 7">
            <a:extLst>
              <a:ext uri="{FF2B5EF4-FFF2-40B4-BE49-F238E27FC236}">
                <a16:creationId xmlns:a16="http://schemas.microsoft.com/office/drawing/2014/main" id="{D5D48971-8F30-7189-6C82-0B42718B7428}"/>
              </a:ext>
            </a:extLst>
          </p:cNvPr>
          <p:cNvSpPr txBox="1"/>
          <p:nvPr/>
        </p:nvSpPr>
        <p:spPr>
          <a:xfrm>
            <a:off x="3786973" y="1343786"/>
            <a:ext cx="2819643" cy="64633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Clr>
                <a:schemeClr val="dk1"/>
              </a:buClr>
              <a:buSzPts val="1800"/>
              <a:buFont typeface="Livvic"/>
              <a:buNone/>
              <a:defRPr sz="1800" b="1">
                <a:solidFill>
                  <a:schemeClr val="lt1"/>
                </a:solidFill>
                <a:latin typeface="Livvic"/>
                <a:ea typeface="Livvic"/>
                <a:cs typeface="Livvic"/>
                <a:sym typeface="Livvic"/>
              </a:defRPr>
            </a:lvl1pPr>
            <a:lvl2pPr>
              <a:buClr>
                <a:schemeClr val="dk1"/>
              </a:buClr>
              <a:buSzPts val="1800"/>
              <a:buFont typeface="Livvic"/>
              <a:buNone/>
              <a:defRPr sz="1800" b="1">
                <a:solidFill>
                  <a:schemeClr val="dk1"/>
                </a:solidFill>
                <a:latin typeface="Livvic"/>
                <a:ea typeface="Livvic"/>
                <a:cs typeface="Livvic"/>
                <a:sym typeface="Livvic"/>
              </a:defRPr>
            </a:lvl2pPr>
            <a:lvl3pPr>
              <a:buClr>
                <a:schemeClr val="dk1"/>
              </a:buClr>
              <a:buSzPts val="1800"/>
              <a:buFont typeface="Livvic"/>
              <a:buNone/>
              <a:defRPr sz="1800" b="1">
                <a:solidFill>
                  <a:schemeClr val="dk1"/>
                </a:solidFill>
                <a:latin typeface="Livvic"/>
                <a:ea typeface="Livvic"/>
                <a:cs typeface="Livvic"/>
                <a:sym typeface="Livvic"/>
              </a:defRPr>
            </a:lvl3pPr>
            <a:lvl4pPr>
              <a:buClr>
                <a:schemeClr val="dk1"/>
              </a:buClr>
              <a:buSzPts val="1800"/>
              <a:buFont typeface="Livvic"/>
              <a:buNone/>
              <a:defRPr sz="1800" b="1">
                <a:solidFill>
                  <a:schemeClr val="dk1"/>
                </a:solidFill>
                <a:latin typeface="Livvic"/>
                <a:ea typeface="Livvic"/>
                <a:cs typeface="Livvic"/>
                <a:sym typeface="Livvic"/>
              </a:defRPr>
            </a:lvl4pPr>
            <a:lvl5pPr>
              <a:buClr>
                <a:schemeClr val="dk1"/>
              </a:buClr>
              <a:buSzPts val="1800"/>
              <a:buFont typeface="Livvic"/>
              <a:buNone/>
              <a:defRPr sz="1800" b="1">
                <a:solidFill>
                  <a:schemeClr val="dk1"/>
                </a:solidFill>
                <a:latin typeface="Livvic"/>
                <a:ea typeface="Livvic"/>
                <a:cs typeface="Livvic"/>
                <a:sym typeface="Livvic"/>
              </a:defRPr>
            </a:lvl5pPr>
            <a:lvl6pPr>
              <a:buClr>
                <a:schemeClr val="dk1"/>
              </a:buClr>
              <a:buSzPts val="1800"/>
              <a:buFont typeface="Livvic"/>
              <a:buNone/>
              <a:defRPr sz="1800" b="1">
                <a:solidFill>
                  <a:schemeClr val="dk1"/>
                </a:solidFill>
                <a:latin typeface="Livvic"/>
                <a:ea typeface="Livvic"/>
                <a:cs typeface="Livvic"/>
                <a:sym typeface="Livvic"/>
              </a:defRPr>
            </a:lvl6pPr>
            <a:lvl7pPr>
              <a:buClr>
                <a:schemeClr val="dk1"/>
              </a:buClr>
              <a:buSzPts val="1800"/>
              <a:buFont typeface="Livvic"/>
              <a:buNone/>
              <a:defRPr sz="1800" b="1">
                <a:solidFill>
                  <a:schemeClr val="dk1"/>
                </a:solidFill>
                <a:latin typeface="Livvic"/>
                <a:ea typeface="Livvic"/>
                <a:cs typeface="Livvic"/>
                <a:sym typeface="Livvic"/>
              </a:defRPr>
            </a:lvl7pPr>
            <a:lvl8pPr>
              <a:buClr>
                <a:schemeClr val="dk1"/>
              </a:buClr>
              <a:buSzPts val="1800"/>
              <a:buFont typeface="Livvic"/>
              <a:buNone/>
              <a:defRPr sz="1800" b="1">
                <a:solidFill>
                  <a:schemeClr val="dk1"/>
                </a:solidFill>
                <a:latin typeface="Livvic"/>
                <a:ea typeface="Livvic"/>
                <a:cs typeface="Livvic"/>
                <a:sym typeface="Livvic"/>
              </a:defRPr>
            </a:lvl8pPr>
            <a:lvl9pPr>
              <a:buClr>
                <a:schemeClr val="dk1"/>
              </a:buClr>
              <a:buSzPts val="1800"/>
              <a:buFont typeface="Livvic"/>
              <a:buNone/>
              <a:defRPr sz="1800" b="1">
                <a:solidFill>
                  <a:schemeClr val="dk1"/>
                </a:solidFill>
                <a:latin typeface="Livvic"/>
                <a:ea typeface="Livvic"/>
                <a:cs typeface="Livvic"/>
                <a:sym typeface="Livvic"/>
              </a:defRPr>
            </a:lvl9pPr>
          </a:lstStyle>
          <a:p>
            <a:pPr marL="285750" indent="-285750">
              <a:buFont typeface="Arial" panose="020B0604020202020204" pitchFamily="34" charset="0"/>
              <a:buChar char="•"/>
            </a:pPr>
            <a:r>
              <a:rPr lang="en-US" sz="2000" dirty="0"/>
              <a:t>SUIVI DE PROGRESSION</a:t>
            </a:r>
            <a:endParaRPr lang="fr-FR" sz="2000" dirty="0"/>
          </a:p>
        </p:txBody>
      </p:sp>
      <p:sp>
        <p:nvSpPr>
          <p:cNvPr id="11" name="ZoneTexte 10">
            <a:extLst>
              <a:ext uri="{FF2B5EF4-FFF2-40B4-BE49-F238E27FC236}">
                <a16:creationId xmlns:a16="http://schemas.microsoft.com/office/drawing/2014/main" id="{137ECE79-ACC0-F560-340D-89BD9BD92E18}"/>
              </a:ext>
            </a:extLst>
          </p:cNvPr>
          <p:cNvSpPr txBox="1"/>
          <p:nvPr/>
        </p:nvSpPr>
        <p:spPr>
          <a:xfrm>
            <a:off x="3758602" y="4024704"/>
            <a:ext cx="2817048" cy="56851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Clr>
                <a:schemeClr val="dk1"/>
              </a:buClr>
              <a:buSzPts val="1800"/>
              <a:buFont typeface="Livvic"/>
              <a:buNone/>
              <a:defRPr sz="1800" b="1">
                <a:solidFill>
                  <a:schemeClr val="lt1"/>
                </a:solidFill>
                <a:latin typeface="Livvic"/>
                <a:ea typeface="Livvic"/>
                <a:cs typeface="Livvic"/>
                <a:sym typeface="Livvic"/>
              </a:defRPr>
            </a:lvl1pPr>
            <a:lvl2pPr>
              <a:buClr>
                <a:schemeClr val="dk1"/>
              </a:buClr>
              <a:buSzPts val="1800"/>
              <a:buFont typeface="Livvic"/>
              <a:buNone/>
              <a:defRPr sz="1800" b="1">
                <a:solidFill>
                  <a:schemeClr val="dk1"/>
                </a:solidFill>
                <a:latin typeface="Livvic"/>
                <a:ea typeface="Livvic"/>
                <a:cs typeface="Livvic"/>
                <a:sym typeface="Livvic"/>
              </a:defRPr>
            </a:lvl2pPr>
            <a:lvl3pPr>
              <a:buClr>
                <a:schemeClr val="dk1"/>
              </a:buClr>
              <a:buSzPts val="1800"/>
              <a:buFont typeface="Livvic"/>
              <a:buNone/>
              <a:defRPr sz="1800" b="1">
                <a:solidFill>
                  <a:schemeClr val="dk1"/>
                </a:solidFill>
                <a:latin typeface="Livvic"/>
                <a:ea typeface="Livvic"/>
                <a:cs typeface="Livvic"/>
                <a:sym typeface="Livvic"/>
              </a:defRPr>
            </a:lvl3pPr>
            <a:lvl4pPr>
              <a:buClr>
                <a:schemeClr val="dk1"/>
              </a:buClr>
              <a:buSzPts val="1800"/>
              <a:buFont typeface="Livvic"/>
              <a:buNone/>
              <a:defRPr sz="1800" b="1">
                <a:solidFill>
                  <a:schemeClr val="dk1"/>
                </a:solidFill>
                <a:latin typeface="Livvic"/>
                <a:ea typeface="Livvic"/>
                <a:cs typeface="Livvic"/>
                <a:sym typeface="Livvic"/>
              </a:defRPr>
            </a:lvl4pPr>
            <a:lvl5pPr>
              <a:buClr>
                <a:schemeClr val="dk1"/>
              </a:buClr>
              <a:buSzPts val="1800"/>
              <a:buFont typeface="Livvic"/>
              <a:buNone/>
              <a:defRPr sz="1800" b="1">
                <a:solidFill>
                  <a:schemeClr val="dk1"/>
                </a:solidFill>
                <a:latin typeface="Livvic"/>
                <a:ea typeface="Livvic"/>
                <a:cs typeface="Livvic"/>
                <a:sym typeface="Livvic"/>
              </a:defRPr>
            </a:lvl5pPr>
            <a:lvl6pPr>
              <a:buClr>
                <a:schemeClr val="dk1"/>
              </a:buClr>
              <a:buSzPts val="1800"/>
              <a:buFont typeface="Livvic"/>
              <a:buNone/>
              <a:defRPr sz="1800" b="1">
                <a:solidFill>
                  <a:schemeClr val="dk1"/>
                </a:solidFill>
                <a:latin typeface="Livvic"/>
                <a:ea typeface="Livvic"/>
                <a:cs typeface="Livvic"/>
                <a:sym typeface="Livvic"/>
              </a:defRPr>
            </a:lvl6pPr>
            <a:lvl7pPr>
              <a:buClr>
                <a:schemeClr val="dk1"/>
              </a:buClr>
              <a:buSzPts val="1800"/>
              <a:buFont typeface="Livvic"/>
              <a:buNone/>
              <a:defRPr sz="1800" b="1">
                <a:solidFill>
                  <a:schemeClr val="dk1"/>
                </a:solidFill>
                <a:latin typeface="Livvic"/>
                <a:ea typeface="Livvic"/>
                <a:cs typeface="Livvic"/>
                <a:sym typeface="Livvic"/>
              </a:defRPr>
            </a:lvl7pPr>
            <a:lvl8pPr>
              <a:buClr>
                <a:schemeClr val="dk1"/>
              </a:buClr>
              <a:buSzPts val="1800"/>
              <a:buFont typeface="Livvic"/>
              <a:buNone/>
              <a:defRPr sz="1800" b="1">
                <a:solidFill>
                  <a:schemeClr val="dk1"/>
                </a:solidFill>
                <a:latin typeface="Livvic"/>
                <a:ea typeface="Livvic"/>
                <a:cs typeface="Livvic"/>
                <a:sym typeface="Livvic"/>
              </a:defRPr>
            </a:lvl8pPr>
            <a:lvl9pPr>
              <a:buClr>
                <a:schemeClr val="dk1"/>
              </a:buClr>
              <a:buSzPts val="1800"/>
              <a:buFont typeface="Livvic"/>
              <a:buNone/>
              <a:defRPr sz="1800" b="1">
                <a:solidFill>
                  <a:schemeClr val="dk1"/>
                </a:solidFill>
                <a:latin typeface="Livvic"/>
                <a:ea typeface="Livvic"/>
                <a:cs typeface="Livvic"/>
                <a:sym typeface="Livvic"/>
              </a:defRPr>
            </a:lvl9pPr>
          </a:lstStyle>
          <a:p>
            <a:pPr marL="285750" indent="-285750">
              <a:buFont typeface="Arial" panose="020B0604020202020204" pitchFamily="34" charset="0"/>
              <a:buChar char="•"/>
            </a:pPr>
            <a:r>
              <a:rPr lang="en-US" sz="2000" dirty="0">
                <a:solidFill>
                  <a:schemeClr val="tx1"/>
                </a:solidFill>
              </a:rPr>
              <a:t>ACCES MOBILE</a:t>
            </a:r>
            <a:endParaRPr lang="fr-FR" sz="2000" dirty="0">
              <a:solidFill>
                <a:schemeClr val="tx1"/>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84"/>
                                        </p:tgtEl>
                                        <p:attrNameLst>
                                          <p:attrName>style.visibility</p:attrName>
                                        </p:attrNameLst>
                                      </p:cBhvr>
                                      <p:to>
                                        <p:strVal val="visible"/>
                                      </p:to>
                                    </p:set>
                                    <p:animEffect transition="in" filter="wipe(right)">
                                      <p:cBhvr>
                                        <p:cTn id="7" dur="1000"/>
                                        <p:tgtEl>
                                          <p:spTgt spid="184"/>
                                        </p:tgtEl>
                                      </p:cBhvr>
                                    </p:animEffect>
                                  </p:childTnLst>
                                </p:cTn>
                              </p:par>
                              <p:par>
                                <p:cTn id="8" presetID="22" presetClass="entr" presetSubtype="8" fill="hold" grpId="0" nodeType="withEffect">
                                  <p:stCondLst>
                                    <p:cond delay="750"/>
                                  </p:stCondLst>
                                  <p:childTnLst>
                                    <p:set>
                                      <p:cBhvr>
                                        <p:cTn id="9" dur="1" fill="hold">
                                          <p:stCondLst>
                                            <p:cond delay="0"/>
                                          </p:stCondLst>
                                        </p:cTn>
                                        <p:tgtEl>
                                          <p:spTgt spid="186"/>
                                        </p:tgtEl>
                                        <p:attrNameLst>
                                          <p:attrName>style.visibility</p:attrName>
                                        </p:attrNameLst>
                                      </p:cBhvr>
                                      <p:to>
                                        <p:strVal val="visible"/>
                                      </p:to>
                                    </p:set>
                                    <p:animEffect transition="in" filter="wipe(left)">
                                      <p:cBhvr>
                                        <p:cTn id="10" dur="750"/>
                                        <p:tgtEl>
                                          <p:spTgt spid="186"/>
                                        </p:tgtEl>
                                      </p:cBhvr>
                                    </p:animEffect>
                                  </p:childTnLst>
                                </p:cTn>
                              </p:par>
                              <p:par>
                                <p:cTn id="11" presetID="22" presetClass="entr" presetSubtype="2" fill="hold" grpId="0" nodeType="withEffect">
                                  <p:stCondLst>
                                    <p:cond delay="1250"/>
                                  </p:stCondLst>
                                  <p:childTnLst>
                                    <p:set>
                                      <p:cBhvr>
                                        <p:cTn id="12" dur="1" fill="hold">
                                          <p:stCondLst>
                                            <p:cond delay="0"/>
                                          </p:stCondLst>
                                        </p:cTn>
                                        <p:tgtEl>
                                          <p:spTgt spid="8"/>
                                        </p:tgtEl>
                                        <p:attrNameLst>
                                          <p:attrName>style.visibility</p:attrName>
                                        </p:attrNameLst>
                                      </p:cBhvr>
                                      <p:to>
                                        <p:strVal val="visible"/>
                                      </p:to>
                                    </p:set>
                                    <p:animEffect transition="in" filter="wipe(right)">
                                      <p:cBhvr>
                                        <p:cTn id="13" dur="750"/>
                                        <p:tgtEl>
                                          <p:spTgt spid="8"/>
                                        </p:tgtEl>
                                      </p:cBhvr>
                                    </p:animEffect>
                                  </p:childTnLst>
                                </p:cTn>
                              </p:par>
                              <p:par>
                                <p:cTn id="14" presetID="22" presetClass="entr" presetSubtype="8" fill="hold" grpId="0" nodeType="withEffect">
                                  <p:stCondLst>
                                    <p:cond delay="175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750"/>
                                        <p:tgtEl>
                                          <p:spTgt spid="5"/>
                                        </p:tgtEl>
                                      </p:cBhvr>
                                    </p:animEffect>
                                  </p:childTnLst>
                                </p:cTn>
                              </p:par>
                              <p:par>
                                <p:cTn id="17" presetID="22" presetClass="entr" presetSubtype="2" fill="hold" grpId="0" nodeType="withEffect">
                                  <p:stCondLst>
                                    <p:cond delay="2000"/>
                                  </p:stCondLst>
                                  <p:childTnLst>
                                    <p:set>
                                      <p:cBhvr>
                                        <p:cTn id="18" dur="1" fill="hold">
                                          <p:stCondLst>
                                            <p:cond delay="0"/>
                                          </p:stCondLst>
                                        </p:cTn>
                                        <p:tgtEl>
                                          <p:spTgt spid="187"/>
                                        </p:tgtEl>
                                        <p:attrNameLst>
                                          <p:attrName>style.visibility</p:attrName>
                                        </p:attrNameLst>
                                      </p:cBhvr>
                                      <p:to>
                                        <p:strVal val="visible"/>
                                      </p:to>
                                    </p:set>
                                    <p:animEffect transition="in" filter="wipe(right)">
                                      <p:cBhvr>
                                        <p:cTn id="19" dur="750"/>
                                        <p:tgtEl>
                                          <p:spTgt spid="187"/>
                                        </p:tgtEl>
                                      </p:cBhvr>
                                    </p:animEffect>
                                  </p:childTnLst>
                                </p:cTn>
                              </p:par>
                              <p:par>
                                <p:cTn id="20" presetID="22" presetClass="entr" presetSubtype="8" fill="hold" grpId="0" nodeType="withEffect">
                                  <p:stCondLst>
                                    <p:cond delay="2500"/>
                                  </p:stCondLst>
                                  <p:childTnLst>
                                    <p:set>
                                      <p:cBhvr>
                                        <p:cTn id="21" dur="1" fill="hold">
                                          <p:stCondLst>
                                            <p:cond delay="0"/>
                                          </p:stCondLst>
                                        </p:cTn>
                                        <p:tgtEl>
                                          <p:spTgt spid="185"/>
                                        </p:tgtEl>
                                        <p:attrNameLst>
                                          <p:attrName>style.visibility</p:attrName>
                                        </p:attrNameLst>
                                      </p:cBhvr>
                                      <p:to>
                                        <p:strVal val="visible"/>
                                      </p:to>
                                    </p:set>
                                    <p:animEffect transition="in" filter="wipe(left)">
                                      <p:cBhvr>
                                        <p:cTn id="22" dur="750"/>
                                        <p:tgtEl>
                                          <p:spTgt spid="185"/>
                                        </p:tgtEl>
                                      </p:cBhvr>
                                    </p:animEffect>
                                  </p:childTnLst>
                                </p:cTn>
                              </p:par>
                              <p:par>
                                <p:cTn id="23" presetID="22" presetClass="entr" presetSubtype="2" fill="hold" grpId="0" nodeType="withEffect">
                                  <p:stCondLst>
                                    <p:cond delay="2750"/>
                                  </p:stCondLst>
                                  <p:childTnLst>
                                    <p:set>
                                      <p:cBhvr>
                                        <p:cTn id="24" dur="1" fill="hold">
                                          <p:stCondLst>
                                            <p:cond delay="0"/>
                                          </p:stCondLst>
                                        </p:cTn>
                                        <p:tgtEl>
                                          <p:spTgt spid="11"/>
                                        </p:tgtEl>
                                        <p:attrNameLst>
                                          <p:attrName>style.visibility</p:attrName>
                                        </p:attrNameLst>
                                      </p:cBhvr>
                                      <p:to>
                                        <p:strVal val="visible"/>
                                      </p:to>
                                    </p:set>
                                    <p:animEffect transition="in" filter="wipe(right)">
                                      <p:cBhvr>
                                        <p:cTn id="25"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p:bldP spid="185" grpId="0"/>
      <p:bldP spid="186" grpId="0"/>
      <p:bldP spid="187" grpId="0"/>
      <p:bldP spid="5" grpId="0"/>
      <p:bldP spid="8"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06"/>
        <p:cNvGrpSpPr/>
        <p:nvPr/>
      </p:nvGrpSpPr>
      <p:grpSpPr>
        <a:xfrm>
          <a:off x="0" y="0"/>
          <a:ext cx="0" cy="0"/>
          <a:chOff x="0" y="0"/>
          <a:chExt cx="0" cy="0"/>
        </a:xfrm>
      </p:grpSpPr>
      <p:sp>
        <p:nvSpPr>
          <p:cNvPr id="207" name="Google Shape;207;p32"/>
          <p:cNvSpPr/>
          <p:nvPr/>
        </p:nvSpPr>
        <p:spPr>
          <a:xfrm rot="-5400000">
            <a:off x="3970020" y="-1299553"/>
            <a:ext cx="2938500" cy="6990856"/>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2"/>
          <p:cNvSpPr txBox="1">
            <a:spLocks noGrp="1"/>
          </p:cNvSpPr>
          <p:nvPr>
            <p:ph type="ctrTitle"/>
          </p:nvPr>
        </p:nvSpPr>
        <p:spPr>
          <a:xfrm>
            <a:off x="1943842" y="1247547"/>
            <a:ext cx="6700427" cy="1665774"/>
          </a:xfrm>
          <a:prstGeom prst="rect">
            <a:avLst/>
          </a:prstGeom>
        </p:spPr>
        <p:txBody>
          <a:bodyPr spcFirstLastPara="1" wrap="square" lIns="91425" tIns="91425" rIns="91425" bIns="91425" anchor="b" anchorCtr="0">
            <a:noAutofit/>
          </a:bodyPr>
          <a:lstStyle/>
          <a:p>
            <a:r>
              <a:rPr lang="fr-FR" sz="2800" dirty="0">
                <a:solidFill>
                  <a:schemeClr val="bg1"/>
                </a:solidFill>
                <a:latin typeface="Book Antiqua" panose="02040602050305030304" pitchFamily="18" charset="0"/>
              </a:rPr>
              <a:t>Voici un aperçu de l'historique et de l'évolution de Moodle :</a:t>
            </a:r>
            <a:br>
              <a:rPr lang="fr-FR" sz="2800" dirty="0">
                <a:solidFill>
                  <a:schemeClr val="bg1"/>
                </a:solidFill>
                <a:latin typeface="Book Antiqua" panose="02040602050305030304" pitchFamily="18" charset="0"/>
              </a:rPr>
            </a:br>
            <a:endParaRPr sz="2800" dirty="0">
              <a:solidFill>
                <a:schemeClr val="bg1"/>
              </a:solidFill>
              <a:latin typeface="Book Antiqua" panose="02040602050305030304" pitchFamily="18" charset="0"/>
            </a:endParaRPr>
          </a:p>
        </p:txBody>
      </p:sp>
      <p:sp>
        <p:nvSpPr>
          <p:cNvPr id="211" name="Google Shape;211;p32"/>
          <p:cNvSpPr/>
          <p:nvPr/>
        </p:nvSpPr>
        <p:spPr>
          <a:xfrm rot="-5400000">
            <a:off x="6600" y="1660525"/>
            <a:ext cx="1057500" cy="1070700"/>
          </a:xfrm>
          <a:prstGeom prst="rect">
            <a:avLst/>
          </a:prstGeom>
          <a:gradFill>
            <a:gsLst>
              <a:gs pos="200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87083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1"/>
                                        </p:tgtEl>
                                        <p:attrNameLst>
                                          <p:attrName>style.visibility</p:attrName>
                                        </p:attrNameLst>
                                      </p:cBhvr>
                                      <p:to>
                                        <p:strVal val="visible"/>
                                      </p:to>
                                    </p:set>
                                    <p:animEffect transition="in" filter="fade">
                                      <p:cBhvr>
                                        <p:cTn id="7" dur="500"/>
                                        <p:tgtEl>
                                          <p:spTgt spid="2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07"/>
                                        </p:tgtEl>
                                        <p:attrNameLst>
                                          <p:attrName>style.visibility</p:attrName>
                                        </p:attrNameLst>
                                      </p:cBhvr>
                                      <p:to>
                                        <p:strVal val="visible"/>
                                      </p:to>
                                    </p:set>
                                    <p:animEffect transition="in" filter="wipe(down)">
                                      <p:cBhvr>
                                        <p:cTn id="10" dur="500"/>
                                        <p:tgtEl>
                                          <p:spTgt spid="20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09"/>
                                        </p:tgtEl>
                                        <p:attrNameLst>
                                          <p:attrName>style.visibility</p:attrName>
                                        </p:attrNameLst>
                                      </p:cBhvr>
                                      <p:to>
                                        <p:strVal val="visible"/>
                                      </p:to>
                                    </p:set>
                                    <p:animEffect transition="in" filter="wipe(down)">
                                      <p:cBhvr>
                                        <p:cTn id="13" dur="5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0" animBg="1"/>
      <p:bldP spid="209" grpId="0"/>
      <p:bldP spid="211" grpId="0" animBg="1"/>
    </p:bldLst>
  </p:timing>
</p:sld>
</file>

<file path=ppt/theme/theme1.xml><?xml version="1.0" encoding="utf-8"?>
<a:theme xmlns:a="http://schemas.openxmlformats.org/drawingml/2006/main" name="Engineering Project Proposal by Slidesgo">
  <a:themeElements>
    <a:clrScheme name="Simple Light">
      <a:dk1>
        <a:srgbClr val="434343"/>
      </a:dk1>
      <a:lt1>
        <a:srgbClr val="FFFFFF"/>
      </a:lt1>
      <a:dk2>
        <a:srgbClr val="595959"/>
      </a:dk2>
      <a:lt2>
        <a:srgbClr val="EEEEEE"/>
      </a:lt2>
      <a:accent1>
        <a:srgbClr val="D16138"/>
      </a:accent1>
      <a:accent2>
        <a:srgbClr val="212121"/>
      </a:accent2>
      <a:accent3>
        <a:srgbClr val="DF957A"/>
      </a:accent3>
      <a:accent4>
        <a:srgbClr val="CE5123"/>
      </a:accent4>
      <a:accent5>
        <a:srgbClr val="EB845F"/>
      </a:accent5>
      <a:accent6>
        <a:srgbClr val="99634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3364</TotalTime>
  <Words>1200</Words>
  <Application>Microsoft Office PowerPoint</Application>
  <PresentationFormat>Affichage à l'écran (16:9)</PresentationFormat>
  <Paragraphs>131</Paragraphs>
  <Slides>65</Slides>
  <Notes>65</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65</vt:i4>
      </vt:variant>
    </vt:vector>
  </HeadingPairs>
  <TitlesOfParts>
    <vt:vector size="76" baseType="lpstr">
      <vt:lpstr>Livvic</vt:lpstr>
      <vt:lpstr>Bell MT</vt:lpstr>
      <vt:lpstr>Bookman Old Style</vt:lpstr>
      <vt:lpstr>Wingdings</vt:lpstr>
      <vt:lpstr>Bodoni MT</vt:lpstr>
      <vt:lpstr>Roboto</vt:lpstr>
      <vt:lpstr>Catamaran Light</vt:lpstr>
      <vt:lpstr>Fira Sans Extra Condensed Medium</vt:lpstr>
      <vt:lpstr>Arial</vt:lpstr>
      <vt:lpstr>Book Antiqua</vt:lpstr>
      <vt:lpstr>Engineering Project Proposal by Slidesgo</vt:lpstr>
      <vt:lpstr>Présentation PowerPoint</vt:lpstr>
      <vt:lpstr> MEMBRES DU GROUPE</vt:lpstr>
      <vt:lpstr>TABLE DE MATIERES</vt:lpstr>
      <vt:lpstr>INTRODUCTION</vt:lpstr>
      <vt:lpstr>INTRODUCTION</vt:lpstr>
      <vt:lpstr>PRESENTATION</vt:lpstr>
      <vt:lpstr>PRESENTATION</vt:lpstr>
      <vt:lpstr>PRESENTATION</vt:lpstr>
      <vt:lpstr>Voici un aperçu de l'historique et de l'évolution de Moodle : </vt:lpstr>
      <vt:lpstr>Présentation PowerPoint</vt:lpstr>
      <vt:lpstr> PARTIE PRATIQUE</vt:lpstr>
      <vt:lpstr>PRE-REQUIS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INSTALLATION</vt:lpstr>
      <vt:lpstr>Présentation PowerPoint</vt:lpstr>
      <vt:lpstr>Présentation PowerPoint</vt:lpstr>
      <vt:lpstr>Présentation PowerPoint</vt:lpstr>
      <vt:lpstr>Présentation PowerPoint</vt:lpstr>
      <vt:lpstr>CONFIGURATION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ADMINISTRATION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Enumeration des avantages et des limites de moodle</vt:lpstr>
      <vt:lpstr>Présentation PowerPoint</vt:lpstr>
      <vt:lpstr>Présentation PowerPoint</vt:lpstr>
      <vt:lpstr>CONCLUSION</vt:lpstr>
      <vt:lpstr>CONCLUSION</vt:lpstr>
      <vt:lpstr>Présentation PowerPoint</vt:lpstr>
      <vt:lpstr> MERCI DE VOTRE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GROUPE 3        MOODLE</dc:title>
  <cp:lastModifiedBy>Abdoul Aziz Fall</cp:lastModifiedBy>
  <cp:revision>31</cp:revision>
  <dcterms:modified xsi:type="dcterms:W3CDTF">2023-06-16T21:50:41Z</dcterms:modified>
</cp:coreProperties>
</file>